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7" r:id="rId3"/>
    <p:sldId id="266" r:id="rId4"/>
    <p:sldId id="259" r:id="rId5"/>
    <p:sldId id="267" r:id="rId6"/>
    <p:sldId id="268" r:id="rId7"/>
    <p:sldId id="260" r:id="rId8"/>
    <p:sldId id="269" r:id="rId9"/>
    <p:sldId id="270" r:id="rId10"/>
    <p:sldId id="261" r:id="rId11"/>
    <p:sldId id="275" r:id="rId12"/>
    <p:sldId id="276" r:id="rId13"/>
    <p:sldId id="278" r:id="rId14"/>
    <p:sldId id="280" r:id="rId15"/>
    <p:sldId id="279" r:id="rId16"/>
    <p:sldId id="281" r:id="rId17"/>
    <p:sldId id="282" r:id="rId18"/>
    <p:sldId id="283" r:id="rId19"/>
    <p:sldId id="284" r:id="rId20"/>
    <p:sldId id="285" r:id="rId21"/>
    <p:sldId id="286" r:id="rId22"/>
    <p:sldId id="288" r:id="rId23"/>
    <p:sldId id="287"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33"/>
    <a:srgbClr val="F3EBF2"/>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CB1FF3-8DA6-43FC-8F59-9B3A6E6A0724}" v="8" dt="2025-04-03T16:13:02.7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Coy,Haley" userId="7863d2f6-667a-4b2e-acf7-ac8ceac4da7d" providerId="ADAL" clId="{11CB1FF3-8DA6-43FC-8F59-9B3A6E6A0724}"/>
    <pc:docChg chg="custSel addSld delSld modSld sldOrd">
      <pc:chgData name="McCoy,Haley" userId="7863d2f6-667a-4b2e-acf7-ac8ceac4da7d" providerId="ADAL" clId="{11CB1FF3-8DA6-43FC-8F59-9B3A6E6A0724}" dt="2025-04-03T16:25:58.007" v="3808" actId="1076"/>
      <pc:docMkLst>
        <pc:docMk/>
      </pc:docMkLst>
      <pc:sldChg chg="modSp new mod">
        <pc:chgData name="McCoy,Haley" userId="7863d2f6-667a-4b2e-acf7-ac8ceac4da7d" providerId="ADAL" clId="{11CB1FF3-8DA6-43FC-8F59-9B3A6E6A0724}" dt="2025-04-01T20:55:38.691" v="65" actId="20577"/>
        <pc:sldMkLst>
          <pc:docMk/>
          <pc:sldMk cId="85647305" sldId="256"/>
        </pc:sldMkLst>
        <pc:spChg chg="mod">
          <ac:chgData name="McCoy,Haley" userId="7863d2f6-667a-4b2e-acf7-ac8ceac4da7d" providerId="ADAL" clId="{11CB1FF3-8DA6-43FC-8F59-9B3A6E6A0724}" dt="2025-04-01T20:55:38.691" v="65" actId="20577"/>
          <ac:spMkLst>
            <pc:docMk/>
            <pc:sldMk cId="85647305" sldId="256"/>
            <ac:spMk id="2" creationId="{D969C52F-94A9-3EC1-046D-DE2655E60792}"/>
          </ac:spMkLst>
        </pc:spChg>
        <pc:spChg chg="mod">
          <ac:chgData name="McCoy,Haley" userId="7863d2f6-667a-4b2e-acf7-ac8ceac4da7d" providerId="ADAL" clId="{11CB1FF3-8DA6-43FC-8F59-9B3A6E6A0724}" dt="2025-04-01T20:55:36.919" v="64" actId="20577"/>
          <ac:spMkLst>
            <pc:docMk/>
            <pc:sldMk cId="85647305" sldId="256"/>
            <ac:spMk id="3" creationId="{CE37697D-CB66-2B4B-71B4-7A2AA1F6CF14}"/>
          </ac:spMkLst>
        </pc:spChg>
      </pc:sldChg>
      <pc:sldChg chg="modSp add mod">
        <pc:chgData name="McCoy,Haley" userId="7863d2f6-667a-4b2e-acf7-ac8ceac4da7d" providerId="ADAL" clId="{11CB1FF3-8DA6-43FC-8F59-9B3A6E6A0724}" dt="2025-04-01T20:56:54.049" v="92" actId="20577"/>
        <pc:sldMkLst>
          <pc:docMk/>
          <pc:sldMk cId="3727801616" sldId="259"/>
        </pc:sldMkLst>
        <pc:spChg chg="mod">
          <ac:chgData name="McCoy,Haley" userId="7863d2f6-667a-4b2e-acf7-ac8ceac4da7d" providerId="ADAL" clId="{11CB1FF3-8DA6-43FC-8F59-9B3A6E6A0724}" dt="2025-04-01T20:56:54.049" v="92" actId="20577"/>
          <ac:spMkLst>
            <pc:docMk/>
            <pc:sldMk cId="3727801616" sldId="259"/>
            <ac:spMk id="4" creationId="{B86950B7-73FD-6DA6-898F-DE24755BF283}"/>
          </ac:spMkLst>
        </pc:spChg>
        <pc:picChg chg="mod">
          <ac:chgData name="McCoy,Haley" userId="7863d2f6-667a-4b2e-acf7-ac8ceac4da7d" providerId="ADAL" clId="{11CB1FF3-8DA6-43FC-8F59-9B3A6E6A0724}" dt="2025-04-01T20:56:40.198" v="70" actId="208"/>
          <ac:picMkLst>
            <pc:docMk/>
            <pc:sldMk cId="3727801616" sldId="259"/>
            <ac:picMk id="5" creationId="{AD91895C-1C8F-9C09-B904-7D3FEBE48BC7}"/>
          </ac:picMkLst>
        </pc:picChg>
        <pc:picChg chg="mod">
          <ac:chgData name="McCoy,Haley" userId="7863d2f6-667a-4b2e-acf7-ac8ceac4da7d" providerId="ADAL" clId="{11CB1FF3-8DA6-43FC-8F59-9B3A6E6A0724}" dt="2025-04-01T20:56:40.198" v="70" actId="208"/>
          <ac:picMkLst>
            <pc:docMk/>
            <pc:sldMk cId="3727801616" sldId="259"/>
            <ac:picMk id="7" creationId="{5B2BE956-D8FC-5561-303C-4F79E7618FC7}"/>
          </ac:picMkLst>
        </pc:picChg>
        <pc:picChg chg="mod">
          <ac:chgData name="McCoy,Haley" userId="7863d2f6-667a-4b2e-acf7-ac8ceac4da7d" providerId="ADAL" clId="{11CB1FF3-8DA6-43FC-8F59-9B3A6E6A0724}" dt="2025-04-01T20:56:40.198" v="70" actId="208"/>
          <ac:picMkLst>
            <pc:docMk/>
            <pc:sldMk cId="3727801616" sldId="259"/>
            <ac:picMk id="9" creationId="{2D5BF76C-BF81-AEB8-EF92-049D702B3721}"/>
          </ac:picMkLst>
        </pc:picChg>
      </pc:sldChg>
      <pc:sldChg chg="delSp modSp add mod">
        <pc:chgData name="McCoy,Haley" userId="7863d2f6-667a-4b2e-acf7-ac8ceac4da7d" providerId="ADAL" clId="{11CB1FF3-8DA6-43FC-8F59-9B3A6E6A0724}" dt="2025-04-01T20:58:39.246" v="210" actId="1076"/>
        <pc:sldMkLst>
          <pc:docMk/>
          <pc:sldMk cId="3013480470" sldId="260"/>
        </pc:sldMkLst>
        <pc:spChg chg="mod">
          <ac:chgData name="McCoy,Haley" userId="7863d2f6-667a-4b2e-acf7-ac8ceac4da7d" providerId="ADAL" clId="{11CB1FF3-8DA6-43FC-8F59-9B3A6E6A0724}" dt="2025-04-01T20:58:37.494" v="209" actId="20577"/>
          <ac:spMkLst>
            <pc:docMk/>
            <pc:sldMk cId="3013480470" sldId="260"/>
            <ac:spMk id="3" creationId="{7E68CA28-D2E6-BD33-8E6E-EB7E5C568366}"/>
          </ac:spMkLst>
        </pc:spChg>
        <pc:picChg chg="mod">
          <ac:chgData name="McCoy,Haley" userId="7863d2f6-667a-4b2e-acf7-ac8ceac4da7d" providerId="ADAL" clId="{11CB1FF3-8DA6-43FC-8F59-9B3A6E6A0724}" dt="2025-04-01T20:58:39.246" v="210" actId="1076"/>
          <ac:picMkLst>
            <pc:docMk/>
            <pc:sldMk cId="3013480470" sldId="260"/>
            <ac:picMk id="9" creationId="{8BDF5831-E1AE-B80E-19BD-533DEB02E8DE}"/>
          </ac:picMkLst>
        </pc:picChg>
        <pc:picChg chg="mod">
          <ac:chgData name="McCoy,Haley" userId="7863d2f6-667a-4b2e-acf7-ac8ceac4da7d" providerId="ADAL" clId="{11CB1FF3-8DA6-43FC-8F59-9B3A6E6A0724}" dt="2025-04-01T20:58:22.106" v="131" actId="1076"/>
          <ac:picMkLst>
            <pc:docMk/>
            <pc:sldMk cId="3013480470" sldId="260"/>
            <ac:picMk id="11" creationId="{A26364FF-B27A-2903-B915-C22EC2CE3832}"/>
          </ac:picMkLst>
        </pc:picChg>
      </pc:sldChg>
      <pc:sldChg chg="modSp add mod ord">
        <pc:chgData name="McCoy,Haley" userId="7863d2f6-667a-4b2e-acf7-ac8ceac4da7d" providerId="ADAL" clId="{11CB1FF3-8DA6-43FC-8F59-9B3A6E6A0724}" dt="2025-04-01T21:05:47.022" v="803"/>
        <pc:sldMkLst>
          <pc:docMk/>
          <pc:sldMk cId="546207042" sldId="261"/>
        </pc:sldMkLst>
        <pc:spChg chg="mod">
          <ac:chgData name="McCoy,Haley" userId="7863d2f6-667a-4b2e-acf7-ac8ceac4da7d" providerId="ADAL" clId="{11CB1FF3-8DA6-43FC-8F59-9B3A6E6A0724}" dt="2025-04-01T21:04:40.083" v="769" actId="20577"/>
          <ac:spMkLst>
            <pc:docMk/>
            <pc:sldMk cId="546207042" sldId="261"/>
            <ac:spMk id="3" creationId="{6644A5B8-A31C-A430-045B-1286524E670A}"/>
          </ac:spMkLst>
        </pc:spChg>
        <pc:picChg chg="mod">
          <ac:chgData name="McCoy,Haley" userId="7863d2f6-667a-4b2e-acf7-ac8ceac4da7d" providerId="ADAL" clId="{11CB1FF3-8DA6-43FC-8F59-9B3A6E6A0724}" dt="2025-04-01T21:05:11.673" v="771" actId="1076"/>
          <ac:picMkLst>
            <pc:docMk/>
            <pc:sldMk cId="546207042" sldId="261"/>
            <ac:picMk id="11" creationId="{8DC8FE16-5416-2B74-A5AE-7A5DCE7B5179}"/>
          </ac:picMkLst>
        </pc:picChg>
        <pc:picChg chg="mod">
          <ac:chgData name="McCoy,Haley" userId="7863d2f6-667a-4b2e-acf7-ac8ceac4da7d" providerId="ADAL" clId="{11CB1FF3-8DA6-43FC-8F59-9B3A6E6A0724}" dt="2025-04-01T21:05:10.266" v="770" actId="1076"/>
          <ac:picMkLst>
            <pc:docMk/>
            <pc:sldMk cId="546207042" sldId="261"/>
            <ac:picMk id="13" creationId="{EFF35A36-A5A2-1FDD-9682-B1082D2608E7}"/>
          </ac:picMkLst>
        </pc:picChg>
      </pc:sldChg>
      <pc:sldChg chg="modSp add mod">
        <pc:chgData name="McCoy,Haley" userId="7863d2f6-667a-4b2e-acf7-ac8ceac4da7d" providerId="ADAL" clId="{11CB1FF3-8DA6-43FC-8F59-9B3A6E6A0724}" dt="2025-04-01T20:56:34.872" v="69" actId="1076"/>
        <pc:sldMkLst>
          <pc:docMk/>
          <pc:sldMk cId="873759446" sldId="266"/>
        </pc:sldMkLst>
        <pc:picChg chg="mod">
          <ac:chgData name="McCoy,Haley" userId="7863d2f6-667a-4b2e-acf7-ac8ceac4da7d" providerId="ADAL" clId="{11CB1FF3-8DA6-43FC-8F59-9B3A6E6A0724}" dt="2025-04-01T20:56:34.872" v="69" actId="1076"/>
          <ac:picMkLst>
            <pc:docMk/>
            <pc:sldMk cId="873759446" sldId="266"/>
            <ac:picMk id="4" creationId="{99189DBB-3CC1-A1C6-D2C6-1A1CA56037A2}"/>
          </ac:picMkLst>
        </pc:picChg>
      </pc:sldChg>
      <pc:sldChg chg="modSp add mod">
        <pc:chgData name="McCoy,Haley" userId="7863d2f6-667a-4b2e-acf7-ac8ceac4da7d" providerId="ADAL" clId="{11CB1FF3-8DA6-43FC-8F59-9B3A6E6A0724}" dt="2025-04-01T20:56:58.258" v="93" actId="208"/>
        <pc:sldMkLst>
          <pc:docMk/>
          <pc:sldMk cId="3940831196" sldId="267"/>
        </pc:sldMkLst>
        <pc:picChg chg="mod">
          <ac:chgData name="McCoy,Haley" userId="7863d2f6-667a-4b2e-acf7-ac8ceac4da7d" providerId="ADAL" clId="{11CB1FF3-8DA6-43FC-8F59-9B3A6E6A0724}" dt="2025-04-01T20:56:58.258" v="93" actId="208"/>
          <ac:picMkLst>
            <pc:docMk/>
            <pc:sldMk cId="3940831196" sldId="267"/>
            <ac:picMk id="5" creationId="{CF01E8B3-3121-ACA5-7CC8-7A69D6C0594C}"/>
          </ac:picMkLst>
        </pc:picChg>
      </pc:sldChg>
      <pc:sldChg chg="modSp add mod">
        <pc:chgData name="McCoy,Haley" userId="7863d2f6-667a-4b2e-acf7-ac8ceac4da7d" providerId="ADAL" clId="{11CB1FF3-8DA6-43FC-8F59-9B3A6E6A0724}" dt="2025-04-01T20:59:31.475" v="476" actId="20577"/>
        <pc:sldMkLst>
          <pc:docMk/>
          <pc:sldMk cId="2272445516" sldId="268"/>
        </pc:sldMkLst>
        <pc:spChg chg="mod">
          <ac:chgData name="McCoy,Haley" userId="7863d2f6-667a-4b2e-acf7-ac8ceac4da7d" providerId="ADAL" clId="{11CB1FF3-8DA6-43FC-8F59-9B3A6E6A0724}" dt="2025-04-01T20:59:31.475" v="476" actId="20577"/>
          <ac:spMkLst>
            <pc:docMk/>
            <pc:sldMk cId="2272445516" sldId="268"/>
            <ac:spMk id="3" creationId="{CF4316EA-F69E-4AAA-EBBA-333248C6EE34}"/>
          </ac:spMkLst>
        </pc:spChg>
      </pc:sldChg>
      <pc:sldChg chg="addSp modSp new mod">
        <pc:chgData name="McCoy,Haley" userId="7863d2f6-667a-4b2e-acf7-ac8ceac4da7d" providerId="ADAL" clId="{11CB1FF3-8DA6-43FC-8F59-9B3A6E6A0724}" dt="2025-04-01T21:04:20.110" v="767" actId="20577"/>
        <pc:sldMkLst>
          <pc:docMk/>
          <pc:sldMk cId="3525304387" sldId="269"/>
        </pc:sldMkLst>
        <pc:spChg chg="mod">
          <ac:chgData name="McCoy,Haley" userId="7863d2f6-667a-4b2e-acf7-ac8ceac4da7d" providerId="ADAL" clId="{11CB1FF3-8DA6-43FC-8F59-9B3A6E6A0724}" dt="2025-04-01T20:59:41.624" v="498" actId="20577"/>
          <ac:spMkLst>
            <pc:docMk/>
            <pc:sldMk cId="3525304387" sldId="269"/>
            <ac:spMk id="2" creationId="{6DAF1F69-40B2-C667-DF5D-247B46493AB3}"/>
          </ac:spMkLst>
        </pc:spChg>
        <pc:spChg chg="mod">
          <ac:chgData name="McCoy,Haley" userId="7863d2f6-667a-4b2e-acf7-ac8ceac4da7d" providerId="ADAL" clId="{11CB1FF3-8DA6-43FC-8F59-9B3A6E6A0724}" dt="2025-04-01T21:04:20.110" v="767" actId="20577"/>
          <ac:spMkLst>
            <pc:docMk/>
            <pc:sldMk cId="3525304387" sldId="269"/>
            <ac:spMk id="3" creationId="{928683C0-3A2F-672E-77DC-47C796EDE22E}"/>
          </ac:spMkLst>
        </pc:spChg>
        <pc:picChg chg="add mod">
          <ac:chgData name="McCoy,Haley" userId="7863d2f6-667a-4b2e-acf7-ac8ceac4da7d" providerId="ADAL" clId="{11CB1FF3-8DA6-43FC-8F59-9B3A6E6A0724}" dt="2025-04-01T21:01:48.304" v="547" actId="208"/>
          <ac:picMkLst>
            <pc:docMk/>
            <pc:sldMk cId="3525304387" sldId="269"/>
            <ac:picMk id="4" creationId="{698501EE-3CD3-23CB-A555-F1DDE1C6BCA3}"/>
          </ac:picMkLst>
        </pc:picChg>
        <pc:picChg chg="add mod">
          <ac:chgData name="McCoy,Haley" userId="7863d2f6-667a-4b2e-acf7-ac8ceac4da7d" providerId="ADAL" clId="{11CB1FF3-8DA6-43FC-8F59-9B3A6E6A0724}" dt="2025-04-01T21:01:48.304" v="547" actId="208"/>
          <ac:picMkLst>
            <pc:docMk/>
            <pc:sldMk cId="3525304387" sldId="269"/>
            <ac:picMk id="5" creationId="{FD7AA7A1-1328-A8B4-2472-C7604A85848C}"/>
          </ac:picMkLst>
        </pc:picChg>
      </pc:sldChg>
      <pc:sldChg chg="modSp new mod">
        <pc:chgData name="McCoy,Haley" userId="7863d2f6-667a-4b2e-acf7-ac8ceac4da7d" providerId="ADAL" clId="{11CB1FF3-8DA6-43FC-8F59-9B3A6E6A0724}" dt="2025-04-01T21:03:45.638" v="732" actId="20577"/>
        <pc:sldMkLst>
          <pc:docMk/>
          <pc:sldMk cId="1019060480" sldId="270"/>
        </pc:sldMkLst>
        <pc:spChg chg="mod">
          <ac:chgData name="McCoy,Haley" userId="7863d2f6-667a-4b2e-acf7-ac8ceac4da7d" providerId="ADAL" clId="{11CB1FF3-8DA6-43FC-8F59-9B3A6E6A0724}" dt="2025-04-01T21:03:39.500" v="709" actId="20577"/>
          <ac:spMkLst>
            <pc:docMk/>
            <pc:sldMk cId="1019060480" sldId="270"/>
            <ac:spMk id="2" creationId="{1670DC13-1D3A-3573-6157-5D7AFB2D9867}"/>
          </ac:spMkLst>
        </pc:spChg>
        <pc:spChg chg="mod">
          <ac:chgData name="McCoy,Haley" userId="7863d2f6-667a-4b2e-acf7-ac8ceac4da7d" providerId="ADAL" clId="{11CB1FF3-8DA6-43FC-8F59-9B3A6E6A0724}" dt="2025-04-01T21:03:45.638" v="732" actId="20577"/>
          <ac:spMkLst>
            <pc:docMk/>
            <pc:sldMk cId="1019060480" sldId="270"/>
            <ac:spMk id="3" creationId="{DC8F99CA-7FD7-E2FF-3232-D37EFA44E683}"/>
          </ac:spMkLst>
        </pc:spChg>
      </pc:sldChg>
      <pc:sldChg chg="modSp new del mod">
        <pc:chgData name="McCoy,Haley" userId="7863d2f6-667a-4b2e-acf7-ac8ceac4da7d" providerId="ADAL" clId="{11CB1FF3-8DA6-43FC-8F59-9B3A6E6A0724}" dt="2025-04-01T21:05:43.907" v="801" actId="47"/>
        <pc:sldMkLst>
          <pc:docMk/>
          <pc:sldMk cId="3872559627" sldId="271"/>
        </pc:sldMkLst>
      </pc:sldChg>
      <pc:sldChg chg="modSp add del mod">
        <pc:chgData name="McCoy,Haley" userId="7863d2f6-667a-4b2e-acf7-ac8ceac4da7d" providerId="ADAL" clId="{11CB1FF3-8DA6-43FC-8F59-9B3A6E6A0724}" dt="2025-04-01T21:05:56.996" v="806" actId="47"/>
        <pc:sldMkLst>
          <pc:docMk/>
          <pc:sldMk cId="3514702323" sldId="272"/>
        </pc:sldMkLst>
      </pc:sldChg>
      <pc:sldChg chg="addSp modSp add mod">
        <pc:chgData name="McCoy,Haley" userId="7863d2f6-667a-4b2e-acf7-ac8ceac4da7d" providerId="ADAL" clId="{11CB1FF3-8DA6-43FC-8F59-9B3A6E6A0724}" dt="2025-04-01T21:07:48.734" v="837" actId="1035"/>
        <pc:sldMkLst>
          <pc:docMk/>
          <pc:sldMk cId="15411858" sldId="275"/>
        </pc:sldMkLst>
        <pc:spChg chg="mod">
          <ac:chgData name="McCoy,Haley" userId="7863d2f6-667a-4b2e-acf7-ac8ceac4da7d" providerId="ADAL" clId="{11CB1FF3-8DA6-43FC-8F59-9B3A6E6A0724}" dt="2025-04-01T21:07:11.863" v="812" actId="20577"/>
          <ac:spMkLst>
            <pc:docMk/>
            <pc:sldMk cId="15411858" sldId="275"/>
            <ac:spMk id="3" creationId="{578F6EE4-C369-6E58-EDCE-DD1967AAC366}"/>
          </ac:spMkLst>
        </pc:spChg>
        <pc:spChg chg="add mod">
          <ac:chgData name="McCoy,Haley" userId="7863d2f6-667a-4b2e-acf7-ac8ceac4da7d" providerId="ADAL" clId="{11CB1FF3-8DA6-43FC-8F59-9B3A6E6A0724}" dt="2025-04-01T21:07:36.836" v="821" actId="1035"/>
          <ac:spMkLst>
            <pc:docMk/>
            <pc:sldMk cId="15411858" sldId="275"/>
            <ac:spMk id="4" creationId="{4AAD2D7D-859C-BA31-D938-1AD3AC962C12}"/>
          </ac:spMkLst>
        </pc:spChg>
        <pc:spChg chg="add mod">
          <ac:chgData name="McCoy,Haley" userId="7863d2f6-667a-4b2e-acf7-ac8ceac4da7d" providerId="ADAL" clId="{11CB1FF3-8DA6-43FC-8F59-9B3A6E6A0724}" dt="2025-04-01T21:07:48.734" v="837" actId="1035"/>
          <ac:spMkLst>
            <pc:docMk/>
            <pc:sldMk cId="15411858" sldId="275"/>
            <ac:spMk id="6" creationId="{FA5ADBEB-EE59-5FF6-8918-77451A24A794}"/>
          </ac:spMkLst>
        </pc:spChg>
        <pc:picChg chg="mod">
          <ac:chgData name="McCoy,Haley" userId="7863d2f6-667a-4b2e-acf7-ac8ceac4da7d" providerId="ADAL" clId="{11CB1FF3-8DA6-43FC-8F59-9B3A6E6A0724}" dt="2025-04-01T21:06:08.145" v="808" actId="208"/>
          <ac:picMkLst>
            <pc:docMk/>
            <pc:sldMk cId="15411858" sldId="275"/>
            <ac:picMk id="5" creationId="{FE7811A0-F09F-77CC-53E4-6CF816C7010C}"/>
          </ac:picMkLst>
        </pc:picChg>
      </pc:sldChg>
      <pc:sldChg chg="modSp new mod">
        <pc:chgData name="McCoy,Haley" userId="7863d2f6-667a-4b2e-acf7-ac8ceac4da7d" providerId="ADAL" clId="{11CB1FF3-8DA6-43FC-8F59-9B3A6E6A0724}" dt="2025-04-01T21:21:08.919" v="2346" actId="20577"/>
        <pc:sldMkLst>
          <pc:docMk/>
          <pc:sldMk cId="1048612557" sldId="276"/>
        </pc:sldMkLst>
        <pc:spChg chg="mod">
          <ac:chgData name="McCoy,Haley" userId="7863d2f6-667a-4b2e-acf7-ac8ceac4da7d" providerId="ADAL" clId="{11CB1FF3-8DA6-43FC-8F59-9B3A6E6A0724}" dt="2025-04-01T21:09:58.677" v="853" actId="20577"/>
          <ac:spMkLst>
            <pc:docMk/>
            <pc:sldMk cId="1048612557" sldId="276"/>
            <ac:spMk id="2" creationId="{38208217-D46B-38E8-EDCC-439DC897C5EA}"/>
          </ac:spMkLst>
        </pc:spChg>
        <pc:spChg chg="mod">
          <ac:chgData name="McCoy,Haley" userId="7863d2f6-667a-4b2e-acf7-ac8ceac4da7d" providerId="ADAL" clId="{11CB1FF3-8DA6-43FC-8F59-9B3A6E6A0724}" dt="2025-04-01T21:21:08.919" v="2346" actId="20577"/>
          <ac:spMkLst>
            <pc:docMk/>
            <pc:sldMk cId="1048612557" sldId="276"/>
            <ac:spMk id="3" creationId="{94DDC20C-66BD-FE9E-529E-EE32E8BBC735}"/>
          </ac:spMkLst>
        </pc:spChg>
      </pc:sldChg>
      <pc:sldChg chg="modSp new mod">
        <pc:chgData name="McCoy,Haley" userId="7863d2f6-667a-4b2e-acf7-ac8ceac4da7d" providerId="ADAL" clId="{11CB1FF3-8DA6-43FC-8F59-9B3A6E6A0724}" dt="2025-04-01T21:11:43.710" v="1275" actId="20577"/>
        <pc:sldMkLst>
          <pc:docMk/>
          <pc:sldMk cId="3001213884" sldId="277"/>
        </pc:sldMkLst>
        <pc:spChg chg="mod">
          <ac:chgData name="McCoy,Haley" userId="7863d2f6-667a-4b2e-acf7-ac8ceac4da7d" providerId="ADAL" clId="{11CB1FF3-8DA6-43FC-8F59-9B3A6E6A0724}" dt="2025-04-01T21:10:09.003" v="889" actId="20577"/>
          <ac:spMkLst>
            <pc:docMk/>
            <pc:sldMk cId="3001213884" sldId="277"/>
            <ac:spMk id="2" creationId="{ADDFCA15-30D1-6F70-4E7F-2C8AE2695993}"/>
          </ac:spMkLst>
        </pc:spChg>
        <pc:spChg chg="mod">
          <ac:chgData name="McCoy,Haley" userId="7863d2f6-667a-4b2e-acf7-ac8ceac4da7d" providerId="ADAL" clId="{11CB1FF3-8DA6-43FC-8F59-9B3A6E6A0724}" dt="2025-04-01T21:11:43.710" v="1275" actId="20577"/>
          <ac:spMkLst>
            <pc:docMk/>
            <pc:sldMk cId="3001213884" sldId="277"/>
            <ac:spMk id="3" creationId="{12B84DC4-1E26-0588-7B2A-09C069F1B160}"/>
          </ac:spMkLst>
        </pc:spChg>
      </pc:sldChg>
      <pc:sldChg chg="addSp modSp new mod">
        <pc:chgData name="McCoy,Haley" userId="7863d2f6-667a-4b2e-acf7-ac8ceac4da7d" providerId="ADAL" clId="{11CB1FF3-8DA6-43FC-8F59-9B3A6E6A0724}" dt="2025-04-03T16:19:19.140" v="3636" actId="20577"/>
        <pc:sldMkLst>
          <pc:docMk/>
          <pc:sldMk cId="1634357000" sldId="278"/>
        </pc:sldMkLst>
        <pc:spChg chg="mod">
          <ac:chgData name="McCoy,Haley" userId="7863d2f6-667a-4b2e-acf7-ac8ceac4da7d" providerId="ADAL" clId="{11CB1FF3-8DA6-43FC-8F59-9B3A6E6A0724}" dt="2025-04-01T21:16:25.203" v="1523" actId="20577"/>
          <ac:spMkLst>
            <pc:docMk/>
            <pc:sldMk cId="1634357000" sldId="278"/>
            <ac:spMk id="2" creationId="{C73068D5-9DDD-F753-0867-84E0AA100E3D}"/>
          </ac:spMkLst>
        </pc:spChg>
        <pc:spChg chg="mod">
          <ac:chgData name="McCoy,Haley" userId="7863d2f6-667a-4b2e-acf7-ac8ceac4da7d" providerId="ADAL" clId="{11CB1FF3-8DA6-43FC-8F59-9B3A6E6A0724}" dt="2025-04-03T16:19:19.140" v="3636" actId="20577"/>
          <ac:spMkLst>
            <pc:docMk/>
            <pc:sldMk cId="1634357000" sldId="278"/>
            <ac:spMk id="3" creationId="{04ADA135-9720-69B6-5751-34832BC2DE20}"/>
          </ac:spMkLst>
        </pc:spChg>
        <pc:picChg chg="add mod">
          <ac:chgData name="McCoy,Haley" userId="7863d2f6-667a-4b2e-acf7-ac8ceac4da7d" providerId="ADAL" clId="{11CB1FF3-8DA6-43FC-8F59-9B3A6E6A0724}" dt="2025-04-03T16:18:40.104" v="3543" actId="1582"/>
          <ac:picMkLst>
            <pc:docMk/>
            <pc:sldMk cId="1634357000" sldId="278"/>
            <ac:picMk id="5" creationId="{8BD40E36-FCA7-0D72-77E7-7D56768217BC}"/>
          </ac:picMkLst>
        </pc:picChg>
      </pc:sldChg>
      <pc:sldChg chg="addSp modSp new mod">
        <pc:chgData name="McCoy,Haley" userId="7863d2f6-667a-4b2e-acf7-ac8ceac4da7d" providerId="ADAL" clId="{11CB1FF3-8DA6-43FC-8F59-9B3A6E6A0724}" dt="2025-04-03T16:21:15.464" v="3642" actId="1076"/>
        <pc:sldMkLst>
          <pc:docMk/>
          <pc:sldMk cId="1225335497" sldId="279"/>
        </pc:sldMkLst>
        <pc:spChg chg="mod">
          <ac:chgData name="McCoy,Haley" userId="7863d2f6-667a-4b2e-acf7-ac8ceac4da7d" providerId="ADAL" clId="{11CB1FF3-8DA6-43FC-8F59-9B3A6E6A0724}" dt="2025-04-01T21:17:32.377" v="1658" actId="20577"/>
          <ac:spMkLst>
            <pc:docMk/>
            <pc:sldMk cId="1225335497" sldId="279"/>
            <ac:spMk id="2" creationId="{0E12C3A0-133C-E5F2-98BC-8485EB541C91}"/>
          </ac:spMkLst>
        </pc:spChg>
        <pc:spChg chg="mod">
          <ac:chgData name="McCoy,Haley" userId="7863d2f6-667a-4b2e-acf7-ac8ceac4da7d" providerId="ADAL" clId="{11CB1FF3-8DA6-43FC-8F59-9B3A6E6A0724}" dt="2025-04-01T21:19:14.721" v="1999" actId="20577"/>
          <ac:spMkLst>
            <pc:docMk/>
            <pc:sldMk cId="1225335497" sldId="279"/>
            <ac:spMk id="3" creationId="{6729EDAB-9E42-F4E2-CAD9-5D0477E4C3E0}"/>
          </ac:spMkLst>
        </pc:spChg>
        <pc:picChg chg="add mod">
          <ac:chgData name="McCoy,Haley" userId="7863d2f6-667a-4b2e-acf7-ac8ceac4da7d" providerId="ADAL" clId="{11CB1FF3-8DA6-43FC-8F59-9B3A6E6A0724}" dt="2025-04-03T16:21:15.464" v="3642" actId="1076"/>
          <ac:picMkLst>
            <pc:docMk/>
            <pc:sldMk cId="1225335497" sldId="279"/>
            <ac:picMk id="5" creationId="{6870E6CA-C352-B136-9A32-FB1274665744}"/>
          </ac:picMkLst>
        </pc:picChg>
      </pc:sldChg>
      <pc:sldChg chg="modSp new mod">
        <pc:chgData name="McCoy,Haley" userId="7863d2f6-667a-4b2e-acf7-ac8ceac4da7d" providerId="ADAL" clId="{11CB1FF3-8DA6-43FC-8F59-9B3A6E6A0724}" dt="2025-04-01T21:18:49.148" v="1925" actId="20577"/>
        <pc:sldMkLst>
          <pc:docMk/>
          <pc:sldMk cId="2818426699" sldId="280"/>
        </pc:sldMkLst>
        <pc:spChg chg="mod">
          <ac:chgData name="McCoy,Haley" userId="7863d2f6-667a-4b2e-acf7-ac8ceac4da7d" providerId="ADAL" clId="{11CB1FF3-8DA6-43FC-8F59-9B3A6E6A0724}" dt="2025-04-01T21:17:51.491" v="1743" actId="20577"/>
          <ac:spMkLst>
            <pc:docMk/>
            <pc:sldMk cId="2818426699" sldId="280"/>
            <ac:spMk id="2" creationId="{B9916299-4751-6F82-C357-8C478722B826}"/>
          </ac:spMkLst>
        </pc:spChg>
        <pc:spChg chg="mod">
          <ac:chgData name="McCoy,Haley" userId="7863d2f6-667a-4b2e-acf7-ac8ceac4da7d" providerId="ADAL" clId="{11CB1FF3-8DA6-43FC-8F59-9B3A6E6A0724}" dt="2025-04-01T21:18:49.148" v="1925" actId="20577"/>
          <ac:spMkLst>
            <pc:docMk/>
            <pc:sldMk cId="2818426699" sldId="280"/>
            <ac:spMk id="3" creationId="{E1F29D23-3C08-87C7-943D-CEA07D161546}"/>
          </ac:spMkLst>
        </pc:spChg>
      </pc:sldChg>
      <pc:sldChg chg="addSp modSp new mod">
        <pc:chgData name="McCoy,Haley" userId="7863d2f6-667a-4b2e-acf7-ac8ceac4da7d" providerId="ADAL" clId="{11CB1FF3-8DA6-43FC-8F59-9B3A6E6A0724}" dt="2025-04-03T16:21:59.457" v="3648" actId="1076"/>
        <pc:sldMkLst>
          <pc:docMk/>
          <pc:sldMk cId="37897013" sldId="281"/>
        </pc:sldMkLst>
        <pc:spChg chg="mod">
          <ac:chgData name="McCoy,Haley" userId="7863d2f6-667a-4b2e-acf7-ac8ceac4da7d" providerId="ADAL" clId="{11CB1FF3-8DA6-43FC-8F59-9B3A6E6A0724}" dt="2025-04-01T21:19:25.953" v="2031" actId="20577"/>
          <ac:spMkLst>
            <pc:docMk/>
            <pc:sldMk cId="37897013" sldId="281"/>
            <ac:spMk id="2" creationId="{6E940867-97D6-C62D-D776-4F89FDDEC4A8}"/>
          </ac:spMkLst>
        </pc:spChg>
        <pc:spChg chg="mod">
          <ac:chgData name="McCoy,Haley" userId="7863d2f6-667a-4b2e-acf7-ac8ceac4da7d" providerId="ADAL" clId="{11CB1FF3-8DA6-43FC-8F59-9B3A6E6A0724}" dt="2025-04-01T21:19:57.365" v="2153" actId="20577"/>
          <ac:spMkLst>
            <pc:docMk/>
            <pc:sldMk cId="37897013" sldId="281"/>
            <ac:spMk id="3" creationId="{330B5857-6B91-9185-4C16-D3B5E8BA8564}"/>
          </ac:spMkLst>
        </pc:spChg>
        <pc:picChg chg="add mod">
          <ac:chgData name="McCoy,Haley" userId="7863d2f6-667a-4b2e-acf7-ac8ceac4da7d" providerId="ADAL" clId="{11CB1FF3-8DA6-43FC-8F59-9B3A6E6A0724}" dt="2025-04-03T16:21:59.457" v="3648" actId="1076"/>
          <ac:picMkLst>
            <pc:docMk/>
            <pc:sldMk cId="37897013" sldId="281"/>
            <ac:picMk id="5" creationId="{FF2C5BB2-BB7C-B9E6-DDE7-A972F1B486B5}"/>
          </ac:picMkLst>
        </pc:picChg>
      </pc:sldChg>
      <pc:sldChg chg="modSp new mod">
        <pc:chgData name="McCoy,Haley" userId="7863d2f6-667a-4b2e-acf7-ac8ceac4da7d" providerId="ADAL" clId="{11CB1FF3-8DA6-43FC-8F59-9B3A6E6A0724}" dt="2025-04-01T21:21:02.230" v="2337" actId="20577"/>
        <pc:sldMkLst>
          <pc:docMk/>
          <pc:sldMk cId="1555281718" sldId="282"/>
        </pc:sldMkLst>
        <pc:spChg chg="mod">
          <ac:chgData name="McCoy,Haley" userId="7863d2f6-667a-4b2e-acf7-ac8ceac4da7d" providerId="ADAL" clId="{11CB1FF3-8DA6-43FC-8F59-9B3A6E6A0724}" dt="2025-04-01T21:20:58.123" v="2327" actId="20577"/>
          <ac:spMkLst>
            <pc:docMk/>
            <pc:sldMk cId="1555281718" sldId="282"/>
            <ac:spMk id="2" creationId="{D8F64A63-C918-75C3-DDE0-9B3856895933}"/>
          </ac:spMkLst>
        </pc:spChg>
        <pc:spChg chg="mod">
          <ac:chgData name="McCoy,Haley" userId="7863d2f6-667a-4b2e-acf7-ac8ceac4da7d" providerId="ADAL" clId="{11CB1FF3-8DA6-43FC-8F59-9B3A6E6A0724}" dt="2025-04-01T21:21:02.230" v="2337" actId="20577"/>
          <ac:spMkLst>
            <pc:docMk/>
            <pc:sldMk cId="1555281718" sldId="282"/>
            <ac:spMk id="3" creationId="{39D16C96-CED0-0A5A-2784-656E9828EF8A}"/>
          </ac:spMkLst>
        </pc:spChg>
      </pc:sldChg>
      <pc:sldChg chg="modSp new mod">
        <pc:chgData name="McCoy,Haley" userId="7863d2f6-667a-4b2e-acf7-ac8ceac4da7d" providerId="ADAL" clId="{11CB1FF3-8DA6-43FC-8F59-9B3A6E6A0724}" dt="2025-04-01T21:21:44.166" v="2453" actId="20577"/>
        <pc:sldMkLst>
          <pc:docMk/>
          <pc:sldMk cId="3831774883" sldId="283"/>
        </pc:sldMkLst>
        <pc:spChg chg="mod">
          <ac:chgData name="McCoy,Haley" userId="7863d2f6-667a-4b2e-acf7-ac8ceac4da7d" providerId="ADAL" clId="{11CB1FF3-8DA6-43FC-8F59-9B3A6E6A0724}" dt="2025-04-01T21:21:23.685" v="2382" actId="20577"/>
          <ac:spMkLst>
            <pc:docMk/>
            <pc:sldMk cId="3831774883" sldId="283"/>
            <ac:spMk id="2" creationId="{205D6517-162F-1ED3-FDEB-9DE459292DDB}"/>
          </ac:spMkLst>
        </pc:spChg>
        <pc:spChg chg="mod">
          <ac:chgData name="McCoy,Haley" userId="7863d2f6-667a-4b2e-acf7-ac8ceac4da7d" providerId="ADAL" clId="{11CB1FF3-8DA6-43FC-8F59-9B3A6E6A0724}" dt="2025-04-01T21:21:44.166" v="2453" actId="20577"/>
          <ac:spMkLst>
            <pc:docMk/>
            <pc:sldMk cId="3831774883" sldId="283"/>
            <ac:spMk id="3" creationId="{DB062800-9D63-AB4C-02B1-F4367BF5E4C7}"/>
          </ac:spMkLst>
        </pc:spChg>
      </pc:sldChg>
      <pc:sldChg chg="modSp add mod">
        <pc:chgData name="McCoy,Haley" userId="7863d2f6-667a-4b2e-acf7-ac8ceac4da7d" providerId="ADAL" clId="{11CB1FF3-8DA6-43FC-8F59-9B3A6E6A0724}" dt="2025-04-03T16:13:41.359" v="2605" actId="20577"/>
        <pc:sldMkLst>
          <pc:docMk/>
          <pc:sldMk cId="450321650" sldId="284"/>
        </pc:sldMkLst>
        <pc:spChg chg="mod">
          <ac:chgData name="McCoy,Haley" userId="7863d2f6-667a-4b2e-acf7-ac8ceac4da7d" providerId="ADAL" clId="{11CB1FF3-8DA6-43FC-8F59-9B3A6E6A0724}" dt="2025-04-03T16:13:41.359" v="2605" actId="20577"/>
          <ac:spMkLst>
            <pc:docMk/>
            <pc:sldMk cId="450321650" sldId="284"/>
            <ac:spMk id="3" creationId="{5AA9E214-7C2A-BC48-BFDB-FEAADF9EF6A3}"/>
          </ac:spMkLst>
        </pc:spChg>
        <pc:spChg chg="mod">
          <ac:chgData name="McCoy,Haley" userId="7863d2f6-667a-4b2e-acf7-ac8ceac4da7d" providerId="ADAL" clId="{11CB1FF3-8DA6-43FC-8F59-9B3A6E6A0724}" dt="2025-04-03T16:13:32.725" v="2597" actId="208"/>
          <ac:spMkLst>
            <pc:docMk/>
            <pc:sldMk cId="450321650" sldId="284"/>
            <ac:spMk id="6" creationId="{97145237-2435-1E01-9974-F2077E16C477}"/>
          </ac:spMkLst>
        </pc:spChg>
        <pc:picChg chg="mod">
          <ac:chgData name="McCoy,Haley" userId="7863d2f6-667a-4b2e-acf7-ac8ceac4da7d" providerId="ADAL" clId="{11CB1FF3-8DA6-43FC-8F59-9B3A6E6A0724}" dt="2025-04-03T16:13:32.725" v="2597" actId="208"/>
          <ac:picMkLst>
            <pc:docMk/>
            <pc:sldMk cId="450321650" sldId="284"/>
            <ac:picMk id="8" creationId="{309DA4D8-6C4E-86A6-E60B-675DCE703215}"/>
          </ac:picMkLst>
        </pc:picChg>
      </pc:sldChg>
      <pc:sldChg chg="modSp new del mod">
        <pc:chgData name="McCoy,Haley" userId="7863d2f6-667a-4b2e-acf7-ac8ceac4da7d" providerId="ADAL" clId="{11CB1FF3-8DA6-43FC-8F59-9B3A6E6A0724}" dt="2025-04-03T16:13:01.857" v="2505" actId="47"/>
        <pc:sldMkLst>
          <pc:docMk/>
          <pc:sldMk cId="2166697136" sldId="284"/>
        </pc:sldMkLst>
      </pc:sldChg>
      <pc:sldChg chg="addSp modSp new mod">
        <pc:chgData name="McCoy,Haley" userId="7863d2f6-667a-4b2e-acf7-ac8ceac4da7d" providerId="ADAL" clId="{11CB1FF3-8DA6-43FC-8F59-9B3A6E6A0724}" dt="2025-04-03T16:25:58.007" v="3808" actId="1076"/>
        <pc:sldMkLst>
          <pc:docMk/>
          <pc:sldMk cId="2435073101" sldId="285"/>
        </pc:sldMkLst>
        <pc:spChg chg="mod">
          <ac:chgData name="McCoy,Haley" userId="7863d2f6-667a-4b2e-acf7-ac8ceac4da7d" providerId="ADAL" clId="{11CB1FF3-8DA6-43FC-8F59-9B3A6E6A0724}" dt="2025-04-03T16:13:57.812" v="2624" actId="20577"/>
          <ac:spMkLst>
            <pc:docMk/>
            <pc:sldMk cId="2435073101" sldId="285"/>
            <ac:spMk id="2" creationId="{E3F58DDA-5F5C-10AB-4DDD-D59FB308CD1D}"/>
          </ac:spMkLst>
        </pc:spChg>
        <pc:spChg chg="mod">
          <ac:chgData name="McCoy,Haley" userId="7863d2f6-667a-4b2e-acf7-ac8ceac4da7d" providerId="ADAL" clId="{11CB1FF3-8DA6-43FC-8F59-9B3A6E6A0724}" dt="2025-04-03T16:23:58.882" v="3779" actId="20577"/>
          <ac:spMkLst>
            <pc:docMk/>
            <pc:sldMk cId="2435073101" sldId="285"/>
            <ac:spMk id="3" creationId="{5D443155-987E-DA5B-26B2-C6AE8ACFDFCD}"/>
          </ac:spMkLst>
        </pc:spChg>
        <pc:picChg chg="add mod">
          <ac:chgData name="McCoy,Haley" userId="7863d2f6-667a-4b2e-acf7-ac8ceac4da7d" providerId="ADAL" clId="{11CB1FF3-8DA6-43FC-8F59-9B3A6E6A0724}" dt="2025-04-03T16:25:58.007" v="3808" actId="1076"/>
          <ac:picMkLst>
            <pc:docMk/>
            <pc:sldMk cId="2435073101" sldId="285"/>
            <ac:picMk id="5" creationId="{300589A7-CB5D-92D8-277C-EBD4598A5CC3}"/>
          </ac:picMkLst>
        </pc:picChg>
      </pc:sldChg>
      <pc:sldChg chg="addSp modSp new mod">
        <pc:chgData name="McCoy,Haley" userId="7863d2f6-667a-4b2e-acf7-ac8ceac4da7d" providerId="ADAL" clId="{11CB1FF3-8DA6-43FC-8F59-9B3A6E6A0724}" dt="2025-04-03T16:25:32.706" v="3801" actId="208"/>
        <pc:sldMkLst>
          <pc:docMk/>
          <pc:sldMk cId="2147439650" sldId="286"/>
        </pc:sldMkLst>
        <pc:spChg chg="mod">
          <ac:chgData name="McCoy,Haley" userId="7863d2f6-667a-4b2e-acf7-ac8ceac4da7d" providerId="ADAL" clId="{11CB1FF3-8DA6-43FC-8F59-9B3A6E6A0724}" dt="2025-04-03T16:15:08.264" v="2957" actId="20577"/>
          <ac:spMkLst>
            <pc:docMk/>
            <pc:sldMk cId="2147439650" sldId="286"/>
            <ac:spMk id="2" creationId="{1BD3E71C-5FFC-1BB1-DF14-AA9CDFF526D0}"/>
          </ac:spMkLst>
        </pc:spChg>
        <pc:spChg chg="mod">
          <ac:chgData name="McCoy,Haley" userId="7863d2f6-667a-4b2e-acf7-ac8ceac4da7d" providerId="ADAL" clId="{11CB1FF3-8DA6-43FC-8F59-9B3A6E6A0724}" dt="2025-04-03T16:25:17.105" v="3796" actId="20577"/>
          <ac:spMkLst>
            <pc:docMk/>
            <pc:sldMk cId="2147439650" sldId="286"/>
            <ac:spMk id="3" creationId="{9267D202-4951-E546-1F2B-5DE24135625E}"/>
          </ac:spMkLst>
        </pc:spChg>
        <pc:picChg chg="add mod">
          <ac:chgData name="McCoy,Haley" userId="7863d2f6-667a-4b2e-acf7-ac8ceac4da7d" providerId="ADAL" clId="{11CB1FF3-8DA6-43FC-8F59-9B3A6E6A0724}" dt="2025-04-03T16:25:32.706" v="3801" actId="208"/>
          <ac:picMkLst>
            <pc:docMk/>
            <pc:sldMk cId="2147439650" sldId="286"/>
            <ac:picMk id="5" creationId="{F89EFC85-C46C-3188-48AB-7F10049DAF38}"/>
          </ac:picMkLst>
        </pc:picChg>
      </pc:sldChg>
      <pc:sldChg chg="modSp new mod">
        <pc:chgData name="McCoy,Haley" userId="7863d2f6-667a-4b2e-acf7-ac8ceac4da7d" providerId="ADAL" clId="{11CB1FF3-8DA6-43FC-8F59-9B3A6E6A0724}" dt="2025-04-03T16:17:00.718" v="3537" actId="20577"/>
        <pc:sldMkLst>
          <pc:docMk/>
          <pc:sldMk cId="721007821" sldId="287"/>
        </pc:sldMkLst>
        <pc:spChg chg="mod">
          <ac:chgData name="McCoy,Haley" userId="7863d2f6-667a-4b2e-acf7-ac8ceac4da7d" providerId="ADAL" clId="{11CB1FF3-8DA6-43FC-8F59-9B3A6E6A0724}" dt="2025-04-03T16:16:13.964" v="3226" actId="20577"/>
          <ac:spMkLst>
            <pc:docMk/>
            <pc:sldMk cId="721007821" sldId="287"/>
            <ac:spMk id="2" creationId="{4AA41311-4267-00B9-1211-9EAAC4C9B0D0}"/>
          </ac:spMkLst>
        </pc:spChg>
        <pc:spChg chg="mod">
          <ac:chgData name="McCoy,Haley" userId="7863d2f6-667a-4b2e-acf7-ac8ceac4da7d" providerId="ADAL" clId="{11CB1FF3-8DA6-43FC-8F59-9B3A6E6A0724}" dt="2025-04-03T16:17:00.718" v="3537" actId="20577"/>
          <ac:spMkLst>
            <pc:docMk/>
            <pc:sldMk cId="721007821" sldId="287"/>
            <ac:spMk id="3" creationId="{86B271A8-16FD-7008-8F46-D325A8FB5480}"/>
          </ac:spMkLst>
        </pc:spChg>
      </pc:sldChg>
      <pc:sldChg chg="addSp modSp new mod">
        <pc:chgData name="McCoy,Haley" userId="7863d2f6-667a-4b2e-acf7-ac8ceac4da7d" providerId="ADAL" clId="{11CB1FF3-8DA6-43FC-8F59-9B3A6E6A0724}" dt="2025-04-03T16:23:27.901" v="3723" actId="1076"/>
        <pc:sldMkLst>
          <pc:docMk/>
          <pc:sldMk cId="49129929" sldId="288"/>
        </pc:sldMkLst>
        <pc:spChg chg="mod">
          <ac:chgData name="McCoy,Haley" userId="7863d2f6-667a-4b2e-acf7-ac8ceac4da7d" providerId="ADAL" clId="{11CB1FF3-8DA6-43FC-8F59-9B3A6E6A0724}" dt="2025-04-03T16:23:09.055" v="3677" actId="20577"/>
          <ac:spMkLst>
            <pc:docMk/>
            <pc:sldMk cId="49129929" sldId="288"/>
            <ac:spMk id="2" creationId="{7B5AAB02-083E-AC2A-032D-568314AF8D53}"/>
          </ac:spMkLst>
        </pc:spChg>
        <pc:spChg chg="mod">
          <ac:chgData name="McCoy,Haley" userId="7863d2f6-667a-4b2e-acf7-ac8ceac4da7d" providerId="ADAL" clId="{11CB1FF3-8DA6-43FC-8F59-9B3A6E6A0724}" dt="2025-04-03T16:23:20.393" v="3719" actId="20577"/>
          <ac:spMkLst>
            <pc:docMk/>
            <pc:sldMk cId="49129929" sldId="288"/>
            <ac:spMk id="3" creationId="{83E5D123-99D4-92F7-A15D-3D08730B8459}"/>
          </ac:spMkLst>
        </pc:spChg>
        <pc:picChg chg="add mod">
          <ac:chgData name="McCoy,Haley" userId="7863d2f6-667a-4b2e-acf7-ac8ceac4da7d" providerId="ADAL" clId="{11CB1FF3-8DA6-43FC-8F59-9B3A6E6A0724}" dt="2025-04-03T16:23:27.901" v="3723" actId="1076"/>
          <ac:picMkLst>
            <pc:docMk/>
            <pc:sldMk cId="49129929" sldId="288"/>
            <ac:picMk id="5" creationId="{04691B55-13CD-F02D-EAC3-CB7502F290CE}"/>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76D8F4-C803-AD3C-FBD1-98DE532D49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5716165-75F8-C09E-D06D-0BA56ECF0F4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B95F598-7D10-CD87-60A6-0E5C612A360D}"/>
              </a:ext>
            </a:extLst>
          </p:cNvPr>
          <p:cNvSpPr>
            <a:spLocks noGrp="1"/>
          </p:cNvSpPr>
          <p:nvPr>
            <p:ph type="dt" sz="half" idx="10"/>
          </p:nvPr>
        </p:nvSpPr>
        <p:spPr/>
        <p:txBody>
          <a:bodyPr/>
          <a:lstStyle/>
          <a:p>
            <a:fld id="{064F108A-03B7-4BFA-9617-5B94AF12CD69}" type="datetimeFigureOut">
              <a:rPr lang="en-US" smtClean="0"/>
              <a:t>4/1/2025</a:t>
            </a:fld>
            <a:endParaRPr lang="en-US"/>
          </a:p>
        </p:txBody>
      </p:sp>
      <p:sp>
        <p:nvSpPr>
          <p:cNvPr id="5" name="Footer Placeholder 4">
            <a:extLst>
              <a:ext uri="{FF2B5EF4-FFF2-40B4-BE49-F238E27FC236}">
                <a16:creationId xmlns:a16="http://schemas.microsoft.com/office/drawing/2014/main" id="{851EC081-9591-AC1B-A4D0-D69283B17A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3CDCDD-0493-592E-F4C4-2BBC9FF359EC}"/>
              </a:ext>
            </a:extLst>
          </p:cNvPr>
          <p:cNvSpPr>
            <a:spLocks noGrp="1"/>
          </p:cNvSpPr>
          <p:nvPr>
            <p:ph type="sldNum" sz="quarter" idx="12"/>
          </p:nvPr>
        </p:nvSpPr>
        <p:spPr/>
        <p:txBody>
          <a:bodyPr/>
          <a:lstStyle/>
          <a:p>
            <a:fld id="{FB17967D-83D0-4F62-AF61-F0F135AB5BAB}" type="slidenum">
              <a:rPr lang="en-US" smtClean="0"/>
              <a:t>‹#›</a:t>
            </a:fld>
            <a:endParaRPr lang="en-US"/>
          </a:p>
        </p:txBody>
      </p:sp>
    </p:spTree>
    <p:extLst>
      <p:ext uri="{BB962C8B-B14F-4D97-AF65-F5344CB8AC3E}">
        <p14:creationId xmlns:p14="http://schemas.microsoft.com/office/powerpoint/2010/main" val="37895417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FD7B4-0399-980B-475A-25FBAEDB98E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49CF3B5-7F49-3A9F-620E-E9E08882117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0E52AF-FCE5-CD2A-20D7-DB7EA8E5A4EC}"/>
              </a:ext>
            </a:extLst>
          </p:cNvPr>
          <p:cNvSpPr>
            <a:spLocks noGrp="1"/>
          </p:cNvSpPr>
          <p:nvPr>
            <p:ph type="dt" sz="half" idx="10"/>
          </p:nvPr>
        </p:nvSpPr>
        <p:spPr/>
        <p:txBody>
          <a:bodyPr/>
          <a:lstStyle/>
          <a:p>
            <a:fld id="{064F108A-03B7-4BFA-9617-5B94AF12CD69}" type="datetimeFigureOut">
              <a:rPr lang="en-US" smtClean="0"/>
              <a:t>4/1/2025</a:t>
            </a:fld>
            <a:endParaRPr lang="en-US"/>
          </a:p>
        </p:txBody>
      </p:sp>
      <p:sp>
        <p:nvSpPr>
          <p:cNvPr id="5" name="Footer Placeholder 4">
            <a:extLst>
              <a:ext uri="{FF2B5EF4-FFF2-40B4-BE49-F238E27FC236}">
                <a16:creationId xmlns:a16="http://schemas.microsoft.com/office/drawing/2014/main" id="{F21F23D3-FCD1-C1EA-9681-F25CFF1AED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FFB756-9A1F-9627-37B6-BA36D51A564A}"/>
              </a:ext>
            </a:extLst>
          </p:cNvPr>
          <p:cNvSpPr>
            <a:spLocks noGrp="1"/>
          </p:cNvSpPr>
          <p:nvPr>
            <p:ph type="sldNum" sz="quarter" idx="12"/>
          </p:nvPr>
        </p:nvSpPr>
        <p:spPr/>
        <p:txBody>
          <a:bodyPr/>
          <a:lstStyle/>
          <a:p>
            <a:fld id="{FB17967D-83D0-4F62-AF61-F0F135AB5BAB}" type="slidenum">
              <a:rPr lang="en-US" smtClean="0"/>
              <a:t>‹#›</a:t>
            </a:fld>
            <a:endParaRPr lang="en-US"/>
          </a:p>
        </p:txBody>
      </p:sp>
    </p:spTree>
    <p:extLst>
      <p:ext uri="{BB962C8B-B14F-4D97-AF65-F5344CB8AC3E}">
        <p14:creationId xmlns:p14="http://schemas.microsoft.com/office/powerpoint/2010/main" val="14698984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F7A5EA-F913-392F-409D-E7170DB31C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24DDCD1-28F2-CC1D-36C1-1159A72C840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D395FE-0E23-5FCC-8B27-2B61500A8F15}"/>
              </a:ext>
            </a:extLst>
          </p:cNvPr>
          <p:cNvSpPr>
            <a:spLocks noGrp="1"/>
          </p:cNvSpPr>
          <p:nvPr>
            <p:ph type="dt" sz="half" idx="10"/>
          </p:nvPr>
        </p:nvSpPr>
        <p:spPr/>
        <p:txBody>
          <a:bodyPr/>
          <a:lstStyle/>
          <a:p>
            <a:fld id="{064F108A-03B7-4BFA-9617-5B94AF12CD69}" type="datetimeFigureOut">
              <a:rPr lang="en-US" smtClean="0"/>
              <a:t>4/1/2025</a:t>
            </a:fld>
            <a:endParaRPr lang="en-US"/>
          </a:p>
        </p:txBody>
      </p:sp>
      <p:sp>
        <p:nvSpPr>
          <p:cNvPr id="5" name="Footer Placeholder 4">
            <a:extLst>
              <a:ext uri="{FF2B5EF4-FFF2-40B4-BE49-F238E27FC236}">
                <a16:creationId xmlns:a16="http://schemas.microsoft.com/office/drawing/2014/main" id="{EEABCA9E-82BF-5C24-C9DE-F402E47DAB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C3C1F0-49E1-43D5-CF6D-3939E7E67058}"/>
              </a:ext>
            </a:extLst>
          </p:cNvPr>
          <p:cNvSpPr>
            <a:spLocks noGrp="1"/>
          </p:cNvSpPr>
          <p:nvPr>
            <p:ph type="sldNum" sz="quarter" idx="12"/>
          </p:nvPr>
        </p:nvSpPr>
        <p:spPr/>
        <p:txBody>
          <a:bodyPr/>
          <a:lstStyle/>
          <a:p>
            <a:fld id="{FB17967D-83D0-4F62-AF61-F0F135AB5BAB}" type="slidenum">
              <a:rPr lang="en-US" smtClean="0"/>
              <a:t>‹#›</a:t>
            </a:fld>
            <a:endParaRPr lang="en-US"/>
          </a:p>
        </p:txBody>
      </p:sp>
    </p:spTree>
    <p:extLst>
      <p:ext uri="{BB962C8B-B14F-4D97-AF65-F5344CB8AC3E}">
        <p14:creationId xmlns:p14="http://schemas.microsoft.com/office/powerpoint/2010/main" val="997772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02345B-2514-0A0C-A8C1-87F61FAA8EC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D896937-EAFB-F3D7-1CEC-BFD389661AB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084BF2-87A3-FDEF-3C5E-F3344D6E591C}"/>
              </a:ext>
            </a:extLst>
          </p:cNvPr>
          <p:cNvSpPr>
            <a:spLocks noGrp="1"/>
          </p:cNvSpPr>
          <p:nvPr>
            <p:ph type="dt" sz="half" idx="10"/>
          </p:nvPr>
        </p:nvSpPr>
        <p:spPr/>
        <p:txBody>
          <a:bodyPr/>
          <a:lstStyle/>
          <a:p>
            <a:fld id="{064F108A-03B7-4BFA-9617-5B94AF12CD69}" type="datetimeFigureOut">
              <a:rPr lang="en-US" smtClean="0"/>
              <a:t>4/1/2025</a:t>
            </a:fld>
            <a:endParaRPr lang="en-US"/>
          </a:p>
        </p:txBody>
      </p:sp>
      <p:sp>
        <p:nvSpPr>
          <p:cNvPr id="5" name="Footer Placeholder 4">
            <a:extLst>
              <a:ext uri="{FF2B5EF4-FFF2-40B4-BE49-F238E27FC236}">
                <a16:creationId xmlns:a16="http://schemas.microsoft.com/office/drawing/2014/main" id="{EF75CD91-D2A9-A09A-2A45-9DDA51BB7E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089152-9FFB-E2CA-6509-6E705CBB8265}"/>
              </a:ext>
            </a:extLst>
          </p:cNvPr>
          <p:cNvSpPr>
            <a:spLocks noGrp="1"/>
          </p:cNvSpPr>
          <p:nvPr>
            <p:ph type="sldNum" sz="quarter" idx="12"/>
          </p:nvPr>
        </p:nvSpPr>
        <p:spPr/>
        <p:txBody>
          <a:bodyPr/>
          <a:lstStyle/>
          <a:p>
            <a:fld id="{FB17967D-83D0-4F62-AF61-F0F135AB5BAB}" type="slidenum">
              <a:rPr lang="en-US" smtClean="0"/>
              <a:t>‹#›</a:t>
            </a:fld>
            <a:endParaRPr lang="en-US"/>
          </a:p>
        </p:txBody>
      </p:sp>
    </p:spTree>
    <p:extLst>
      <p:ext uri="{BB962C8B-B14F-4D97-AF65-F5344CB8AC3E}">
        <p14:creationId xmlns:p14="http://schemas.microsoft.com/office/powerpoint/2010/main" val="401005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3A90E-D112-149D-4CBE-6EF92C1C737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C2C7FF4-E7B8-765B-715B-930D265AF5E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03405FF-125A-DE95-4613-53353CD31FBD}"/>
              </a:ext>
            </a:extLst>
          </p:cNvPr>
          <p:cNvSpPr>
            <a:spLocks noGrp="1"/>
          </p:cNvSpPr>
          <p:nvPr>
            <p:ph type="dt" sz="half" idx="10"/>
          </p:nvPr>
        </p:nvSpPr>
        <p:spPr/>
        <p:txBody>
          <a:bodyPr/>
          <a:lstStyle/>
          <a:p>
            <a:fld id="{064F108A-03B7-4BFA-9617-5B94AF12CD69}" type="datetimeFigureOut">
              <a:rPr lang="en-US" smtClean="0"/>
              <a:t>4/1/2025</a:t>
            </a:fld>
            <a:endParaRPr lang="en-US"/>
          </a:p>
        </p:txBody>
      </p:sp>
      <p:sp>
        <p:nvSpPr>
          <p:cNvPr id="5" name="Footer Placeholder 4">
            <a:extLst>
              <a:ext uri="{FF2B5EF4-FFF2-40B4-BE49-F238E27FC236}">
                <a16:creationId xmlns:a16="http://schemas.microsoft.com/office/drawing/2014/main" id="{5FA1DD16-6508-0D3B-807F-A2BC1212B9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B9E677-AB1E-A433-B013-EE2812DDC22A}"/>
              </a:ext>
            </a:extLst>
          </p:cNvPr>
          <p:cNvSpPr>
            <a:spLocks noGrp="1"/>
          </p:cNvSpPr>
          <p:nvPr>
            <p:ph type="sldNum" sz="quarter" idx="12"/>
          </p:nvPr>
        </p:nvSpPr>
        <p:spPr/>
        <p:txBody>
          <a:bodyPr/>
          <a:lstStyle/>
          <a:p>
            <a:fld id="{FB17967D-83D0-4F62-AF61-F0F135AB5BAB}" type="slidenum">
              <a:rPr lang="en-US" smtClean="0"/>
              <a:t>‹#›</a:t>
            </a:fld>
            <a:endParaRPr lang="en-US"/>
          </a:p>
        </p:txBody>
      </p:sp>
    </p:spTree>
    <p:extLst>
      <p:ext uri="{BB962C8B-B14F-4D97-AF65-F5344CB8AC3E}">
        <p14:creationId xmlns:p14="http://schemas.microsoft.com/office/powerpoint/2010/main" val="26619412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DD6F0-B19F-4CEF-3D20-C54688559A0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330B259-D35D-0B89-EB6C-81ADBA968C9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E164A39-5905-A9C6-26C7-CD0FD66CF99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15E8A1A-0F7A-E4C4-9066-CC7497BD0ADE}"/>
              </a:ext>
            </a:extLst>
          </p:cNvPr>
          <p:cNvSpPr>
            <a:spLocks noGrp="1"/>
          </p:cNvSpPr>
          <p:nvPr>
            <p:ph type="dt" sz="half" idx="10"/>
          </p:nvPr>
        </p:nvSpPr>
        <p:spPr/>
        <p:txBody>
          <a:bodyPr/>
          <a:lstStyle/>
          <a:p>
            <a:fld id="{064F108A-03B7-4BFA-9617-5B94AF12CD69}" type="datetimeFigureOut">
              <a:rPr lang="en-US" smtClean="0"/>
              <a:t>4/1/2025</a:t>
            </a:fld>
            <a:endParaRPr lang="en-US"/>
          </a:p>
        </p:txBody>
      </p:sp>
      <p:sp>
        <p:nvSpPr>
          <p:cNvPr id="6" name="Footer Placeholder 5">
            <a:extLst>
              <a:ext uri="{FF2B5EF4-FFF2-40B4-BE49-F238E27FC236}">
                <a16:creationId xmlns:a16="http://schemas.microsoft.com/office/drawing/2014/main" id="{1D8F2B34-CFD0-08FF-9937-28F19977EC5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5C4C31-CDAD-11D5-8077-8384AC992442}"/>
              </a:ext>
            </a:extLst>
          </p:cNvPr>
          <p:cNvSpPr>
            <a:spLocks noGrp="1"/>
          </p:cNvSpPr>
          <p:nvPr>
            <p:ph type="sldNum" sz="quarter" idx="12"/>
          </p:nvPr>
        </p:nvSpPr>
        <p:spPr/>
        <p:txBody>
          <a:bodyPr/>
          <a:lstStyle/>
          <a:p>
            <a:fld id="{FB17967D-83D0-4F62-AF61-F0F135AB5BAB}" type="slidenum">
              <a:rPr lang="en-US" smtClean="0"/>
              <a:t>‹#›</a:t>
            </a:fld>
            <a:endParaRPr lang="en-US"/>
          </a:p>
        </p:txBody>
      </p:sp>
    </p:spTree>
    <p:extLst>
      <p:ext uri="{BB962C8B-B14F-4D97-AF65-F5344CB8AC3E}">
        <p14:creationId xmlns:p14="http://schemas.microsoft.com/office/powerpoint/2010/main" val="417140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9900D-4F3C-F314-373C-D1207DB86A1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E929EB5-3DF6-594D-73EF-99AD8004418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3B4D572-138A-7DB1-124D-DB847C443CE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9D59241-38CA-4B9D-F6A4-DBB0C7DCB8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7CB19D0-BFC2-5B25-F425-2B9C8EBA70A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3D8FC33-73CB-C1B5-513D-E994AF638AFE}"/>
              </a:ext>
            </a:extLst>
          </p:cNvPr>
          <p:cNvSpPr>
            <a:spLocks noGrp="1"/>
          </p:cNvSpPr>
          <p:nvPr>
            <p:ph type="dt" sz="half" idx="10"/>
          </p:nvPr>
        </p:nvSpPr>
        <p:spPr/>
        <p:txBody>
          <a:bodyPr/>
          <a:lstStyle/>
          <a:p>
            <a:fld id="{064F108A-03B7-4BFA-9617-5B94AF12CD69}" type="datetimeFigureOut">
              <a:rPr lang="en-US" smtClean="0"/>
              <a:t>4/1/2025</a:t>
            </a:fld>
            <a:endParaRPr lang="en-US"/>
          </a:p>
        </p:txBody>
      </p:sp>
      <p:sp>
        <p:nvSpPr>
          <p:cNvPr id="8" name="Footer Placeholder 7">
            <a:extLst>
              <a:ext uri="{FF2B5EF4-FFF2-40B4-BE49-F238E27FC236}">
                <a16:creationId xmlns:a16="http://schemas.microsoft.com/office/drawing/2014/main" id="{23F655C7-87E1-DCD9-46F4-3517DEDAAED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ED340FC-5AD6-1B80-1F4A-EA8A1939F117}"/>
              </a:ext>
            </a:extLst>
          </p:cNvPr>
          <p:cNvSpPr>
            <a:spLocks noGrp="1"/>
          </p:cNvSpPr>
          <p:nvPr>
            <p:ph type="sldNum" sz="quarter" idx="12"/>
          </p:nvPr>
        </p:nvSpPr>
        <p:spPr/>
        <p:txBody>
          <a:bodyPr/>
          <a:lstStyle/>
          <a:p>
            <a:fld id="{FB17967D-83D0-4F62-AF61-F0F135AB5BAB}" type="slidenum">
              <a:rPr lang="en-US" smtClean="0"/>
              <a:t>‹#›</a:t>
            </a:fld>
            <a:endParaRPr lang="en-US"/>
          </a:p>
        </p:txBody>
      </p:sp>
    </p:spTree>
    <p:extLst>
      <p:ext uri="{BB962C8B-B14F-4D97-AF65-F5344CB8AC3E}">
        <p14:creationId xmlns:p14="http://schemas.microsoft.com/office/powerpoint/2010/main" val="34083423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3864F-35BD-4D3E-5DB2-2A663A8CB0B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4966D7C-7E11-B56C-4585-7BB9CD858B79}"/>
              </a:ext>
            </a:extLst>
          </p:cNvPr>
          <p:cNvSpPr>
            <a:spLocks noGrp="1"/>
          </p:cNvSpPr>
          <p:nvPr>
            <p:ph type="dt" sz="half" idx="10"/>
          </p:nvPr>
        </p:nvSpPr>
        <p:spPr/>
        <p:txBody>
          <a:bodyPr/>
          <a:lstStyle/>
          <a:p>
            <a:fld id="{064F108A-03B7-4BFA-9617-5B94AF12CD69}" type="datetimeFigureOut">
              <a:rPr lang="en-US" smtClean="0"/>
              <a:t>4/1/2025</a:t>
            </a:fld>
            <a:endParaRPr lang="en-US"/>
          </a:p>
        </p:txBody>
      </p:sp>
      <p:sp>
        <p:nvSpPr>
          <p:cNvPr id="4" name="Footer Placeholder 3">
            <a:extLst>
              <a:ext uri="{FF2B5EF4-FFF2-40B4-BE49-F238E27FC236}">
                <a16:creationId xmlns:a16="http://schemas.microsoft.com/office/drawing/2014/main" id="{28310CD3-BE0C-C437-E855-9DC999F132E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9408514-F55B-694E-8891-3D8AD5766479}"/>
              </a:ext>
            </a:extLst>
          </p:cNvPr>
          <p:cNvSpPr>
            <a:spLocks noGrp="1"/>
          </p:cNvSpPr>
          <p:nvPr>
            <p:ph type="sldNum" sz="quarter" idx="12"/>
          </p:nvPr>
        </p:nvSpPr>
        <p:spPr/>
        <p:txBody>
          <a:bodyPr/>
          <a:lstStyle/>
          <a:p>
            <a:fld id="{FB17967D-83D0-4F62-AF61-F0F135AB5BAB}" type="slidenum">
              <a:rPr lang="en-US" smtClean="0"/>
              <a:t>‹#›</a:t>
            </a:fld>
            <a:endParaRPr lang="en-US"/>
          </a:p>
        </p:txBody>
      </p:sp>
    </p:spTree>
    <p:extLst>
      <p:ext uri="{BB962C8B-B14F-4D97-AF65-F5344CB8AC3E}">
        <p14:creationId xmlns:p14="http://schemas.microsoft.com/office/powerpoint/2010/main" val="16254479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F5D2352-DDB6-4018-ED95-F2BB62793866}"/>
              </a:ext>
            </a:extLst>
          </p:cNvPr>
          <p:cNvSpPr>
            <a:spLocks noGrp="1"/>
          </p:cNvSpPr>
          <p:nvPr>
            <p:ph type="dt" sz="half" idx="10"/>
          </p:nvPr>
        </p:nvSpPr>
        <p:spPr/>
        <p:txBody>
          <a:bodyPr/>
          <a:lstStyle/>
          <a:p>
            <a:fld id="{064F108A-03B7-4BFA-9617-5B94AF12CD69}" type="datetimeFigureOut">
              <a:rPr lang="en-US" smtClean="0"/>
              <a:t>4/1/2025</a:t>
            </a:fld>
            <a:endParaRPr lang="en-US"/>
          </a:p>
        </p:txBody>
      </p:sp>
      <p:sp>
        <p:nvSpPr>
          <p:cNvPr id="3" name="Footer Placeholder 2">
            <a:extLst>
              <a:ext uri="{FF2B5EF4-FFF2-40B4-BE49-F238E27FC236}">
                <a16:creationId xmlns:a16="http://schemas.microsoft.com/office/drawing/2014/main" id="{05895F52-2DD1-62F9-2301-2F80BB4C45C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8C74DEE-CBC2-88A9-1279-29F78A36BEDD}"/>
              </a:ext>
            </a:extLst>
          </p:cNvPr>
          <p:cNvSpPr>
            <a:spLocks noGrp="1"/>
          </p:cNvSpPr>
          <p:nvPr>
            <p:ph type="sldNum" sz="quarter" idx="12"/>
          </p:nvPr>
        </p:nvSpPr>
        <p:spPr/>
        <p:txBody>
          <a:bodyPr/>
          <a:lstStyle/>
          <a:p>
            <a:fld id="{FB17967D-83D0-4F62-AF61-F0F135AB5BAB}" type="slidenum">
              <a:rPr lang="en-US" smtClean="0"/>
              <a:t>‹#›</a:t>
            </a:fld>
            <a:endParaRPr lang="en-US"/>
          </a:p>
        </p:txBody>
      </p:sp>
    </p:spTree>
    <p:extLst>
      <p:ext uri="{BB962C8B-B14F-4D97-AF65-F5344CB8AC3E}">
        <p14:creationId xmlns:p14="http://schemas.microsoft.com/office/powerpoint/2010/main" val="24898380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B59A0D-2CDC-586D-F521-0BAF8049B04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5441111-CD74-4776-E506-814C84AC8D4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8C3ED84-5E65-0BBA-1E1A-6D4356C25B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897DDA7-B9E2-7AB6-7446-A67117FE7426}"/>
              </a:ext>
            </a:extLst>
          </p:cNvPr>
          <p:cNvSpPr>
            <a:spLocks noGrp="1"/>
          </p:cNvSpPr>
          <p:nvPr>
            <p:ph type="dt" sz="half" idx="10"/>
          </p:nvPr>
        </p:nvSpPr>
        <p:spPr/>
        <p:txBody>
          <a:bodyPr/>
          <a:lstStyle/>
          <a:p>
            <a:fld id="{064F108A-03B7-4BFA-9617-5B94AF12CD69}" type="datetimeFigureOut">
              <a:rPr lang="en-US" smtClean="0"/>
              <a:t>4/1/2025</a:t>
            </a:fld>
            <a:endParaRPr lang="en-US"/>
          </a:p>
        </p:txBody>
      </p:sp>
      <p:sp>
        <p:nvSpPr>
          <p:cNvPr id="6" name="Footer Placeholder 5">
            <a:extLst>
              <a:ext uri="{FF2B5EF4-FFF2-40B4-BE49-F238E27FC236}">
                <a16:creationId xmlns:a16="http://schemas.microsoft.com/office/drawing/2014/main" id="{3DC26040-70A6-9A44-12AB-70C52B15EA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D88BAE2-D0CB-8698-D171-18F8674943F1}"/>
              </a:ext>
            </a:extLst>
          </p:cNvPr>
          <p:cNvSpPr>
            <a:spLocks noGrp="1"/>
          </p:cNvSpPr>
          <p:nvPr>
            <p:ph type="sldNum" sz="quarter" idx="12"/>
          </p:nvPr>
        </p:nvSpPr>
        <p:spPr/>
        <p:txBody>
          <a:bodyPr/>
          <a:lstStyle/>
          <a:p>
            <a:fld id="{FB17967D-83D0-4F62-AF61-F0F135AB5BAB}" type="slidenum">
              <a:rPr lang="en-US" smtClean="0"/>
              <a:t>‹#›</a:t>
            </a:fld>
            <a:endParaRPr lang="en-US"/>
          </a:p>
        </p:txBody>
      </p:sp>
    </p:spTree>
    <p:extLst>
      <p:ext uri="{BB962C8B-B14F-4D97-AF65-F5344CB8AC3E}">
        <p14:creationId xmlns:p14="http://schemas.microsoft.com/office/powerpoint/2010/main" val="13335654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4E7A9-9CFB-2AAF-C61B-BFF00480C50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1C7EB22-A96D-8310-644B-CCA3FB5DC90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D4D5654-4809-3C5C-EBC2-C9B2D22434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9894E2-21B5-1D2B-43B5-EE76876AEF0E}"/>
              </a:ext>
            </a:extLst>
          </p:cNvPr>
          <p:cNvSpPr>
            <a:spLocks noGrp="1"/>
          </p:cNvSpPr>
          <p:nvPr>
            <p:ph type="dt" sz="half" idx="10"/>
          </p:nvPr>
        </p:nvSpPr>
        <p:spPr/>
        <p:txBody>
          <a:bodyPr/>
          <a:lstStyle/>
          <a:p>
            <a:fld id="{064F108A-03B7-4BFA-9617-5B94AF12CD69}" type="datetimeFigureOut">
              <a:rPr lang="en-US" smtClean="0"/>
              <a:t>4/1/2025</a:t>
            </a:fld>
            <a:endParaRPr lang="en-US"/>
          </a:p>
        </p:txBody>
      </p:sp>
      <p:sp>
        <p:nvSpPr>
          <p:cNvPr id="6" name="Footer Placeholder 5">
            <a:extLst>
              <a:ext uri="{FF2B5EF4-FFF2-40B4-BE49-F238E27FC236}">
                <a16:creationId xmlns:a16="http://schemas.microsoft.com/office/drawing/2014/main" id="{EAC038EC-D0A8-6CD9-FE83-36A307EC30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6BF02F-8BAA-16C6-9A39-46DA9BC0130D}"/>
              </a:ext>
            </a:extLst>
          </p:cNvPr>
          <p:cNvSpPr>
            <a:spLocks noGrp="1"/>
          </p:cNvSpPr>
          <p:nvPr>
            <p:ph type="sldNum" sz="quarter" idx="12"/>
          </p:nvPr>
        </p:nvSpPr>
        <p:spPr/>
        <p:txBody>
          <a:bodyPr/>
          <a:lstStyle/>
          <a:p>
            <a:fld id="{FB17967D-83D0-4F62-AF61-F0F135AB5BAB}" type="slidenum">
              <a:rPr lang="en-US" smtClean="0"/>
              <a:t>‹#›</a:t>
            </a:fld>
            <a:endParaRPr lang="en-US"/>
          </a:p>
        </p:txBody>
      </p:sp>
    </p:spTree>
    <p:extLst>
      <p:ext uri="{BB962C8B-B14F-4D97-AF65-F5344CB8AC3E}">
        <p14:creationId xmlns:p14="http://schemas.microsoft.com/office/powerpoint/2010/main" val="29844274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FFAD5EF-86A5-8FCB-15BF-D11326D1F9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E1C241A-5BD3-2918-F2F5-5174D62BBE9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05C33C-10DD-DF0B-65B8-F4BF70E62EB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64F108A-03B7-4BFA-9617-5B94AF12CD69}" type="datetimeFigureOut">
              <a:rPr lang="en-US" smtClean="0"/>
              <a:t>4/1/2025</a:t>
            </a:fld>
            <a:endParaRPr lang="en-US"/>
          </a:p>
        </p:txBody>
      </p:sp>
      <p:sp>
        <p:nvSpPr>
          <p:cNvPr id="5" name="Footer Placeholder 4">
            <a:extLst>
              <a:ext uri="{FF2B5EF4-FFF2-40B4-BE49-F238E27FC236}">
                <a16:creationId xmlns:a16="http://schemas.microsoft.com/office/drawing/2014/main" id="{D6F3409A-5397-E66D-0CEE-76995BB40F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FB7CA5E9-6341-91EB-1D8D-64D538225D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B17967D-83D0-4F62-AF61-F0F135AB5BAB}" type="slidenum">
              <a:rPr lang="en-US" smtClean="0"/>
              <a:t>‹#›</a:t>
            </a:fld>
            <a:endParaRPr lang="en-US"/>
          </a:p>
        </p:txBody>
      </p:sp>
    </p:spTree>
    <p:extLst>
      <p:ext uri="{BB962C8B-B14F-4D97-AF65-F5344CB8AC3E}">
        <p14:creationId xmlns:p14="http://schemas.microsoft.com/office/powerpoint/2010/main" val="30312168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ir.colostate.edu/qualtrics/"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69C52F-94A9-3EC1-046D-DE2655E60792}"/>
              </a:ext>
            </a:extLst>
          </p:cNvPr>
          <p:cNvSpPr>
            <a:spLocks noGrp="1"/>
          </p:cNvSpPr>
          <p:nvPr>
            <p:ph type="ctrTitle"/>
          </p:nvPr>
        </p:nvSpPr>
        <p:spPr/>
        <p:txBody>
          <a:bodyPr/>
          <a:lstStyle/>
          <a:p>
            <a:r>
              <a:rPr lang="en-US" dirty="0"/>
              <a:t>Anchoring and Adjustment in Decision Making</a:t>
            </a:r>
          </a:p>
        </p:txBody>
      </p:sp>
      <p:sp>
        <p:nvSpPr>
          <p:cNvPr id="3" name="Subtitle 2">
            <a:extLst>
              <a:ext uri="{FF2B5EF4-FFF2-40B4-BE49-F238E27FC236}">
                <a16:creationId xmlns:a16="http://schemas.microsoft.com/office/drawing/2014/main" id="{CE37697D-CB66-2B4B-71B4-7A2AA1F6CF14}"/>
              </a:ext>
            </a:extLst>
          </p:cNvPr>
          <p:cNvSpPr>
            <a:spLocks noGrp="1"/>
          </p:cNvSpPr>
          <p:nvPr>
            <p:ph type="subTitle" idx="1"/>
          </p:nvPr>
        </p:nvSpPr>
        <p:spPr/>
        <p:txBody>
          <a:bodyPr/>
          <a:lstStyle/>
          <a:p>
            <a:r>
              <a:rPr lang="en-US" dirty="0"/>
              <a:t>A tutorial</a:t>
            </a:r>
          </a:p>
        </p:txBody>
      </p:sp>
    </p:spTree>
    <p:extLst>
      <p:ext uri="{BB962C8B-B14F-4D97-AF65-F5344CB8AC3E}">
        <p14:creationId xmlns:p14="http://schemas.microsoft.com/office/powerpoint/2010/main" val="85647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C975D-E906-C083-7170-4DDFF1C009E5}"/>
              </a:ext>
            </a:extLst>
          </p:cNvPr>
          <p:cNvSpPr>
            <a:spLocks noGrp="1"/>
          </p:cNvSpPr>
          <p:nvPr>
            <p:ph type="title"/>
          </p:nvPr>
        </p:nvSpPr>
        <p:spPr/>
        <p:txBody>
          <a:bodyPr/>
          <a:lstStyle/>
          <a:p>
            <a:r>
              <a:rPr lang="en-US" dirty="0"/>
              <a:t>Edit your question</a:t>
            </a:r>
          </a:p>
        </p:txBody>
      </p:sp>
      <p:sp>
        <p:nvSpPr>
          <p:cNvPr id="3" name="Content Placeholder 2">
            <a:extLst>
              <a:ext uri="{FF2B5EF4-FFF2-40B4-BE49-F238E27FC236}">
                <a16:creationId xmlns:a16="http://schemas.microsoft.com/office/drawing/2014/main" id="{6644A5B8-A31C-A430-045B-1286524E670A}"/>
              </a:ext>
            </a:extLst>
          </p:cNvPr>
          <p:cNvSpPr>
            <a:spLocks noGrp="1"/>
          </p:cNvSpPr>
          <p:nvPr>
            <p:ph idx="1"/>
          </p:nvPr>
        </p:nvSpPr>
        <p:spPr/>
        <p:txBody>
          <a:bodyPr/>
          <a:lstStyle/>
          <a:p>
            <a:r>
              <a:rPr lang="en-US" dirty="0"/>
              <a:t>Click to write question</a:t>
            </a:r>
          </a:p>
          <a:p>
            <a:r>
              <a:rPr lang="en-US" dirty="0"/>
              <a:t>Click “piped text”</a:t>
            </a:r>
          </a:p>
          <a:p>
            <a:r>
              <a:rPr lang="en-US" dirty="0"/>
              <a:t>Select loop &amp; merge</a:t>
            </a:r>
          </a:p>
          <a:p>
            <a:r>
              <a:rPr lang="en-US" dirty="0"/>
              <a:t>Select loop and merge fields</a:t>
            </a:r>
          </a:p>
          <a:p>
            <a:r>
              <a:rPr lang="en-US" dirty="0"/>
              <a:t>Select field 1</a:t>
            </a:r>
          </a:p>
        </p:txBody>
      </p:sp>
      <p:pic>
        <p:nvPicPr>
          <p:cNvPr id="11" name="Picture 10">
            <a:extLst>
              <a:ext uri="{FF2B5EF4-FFF2-40B4-BE49-F238E27FC236}">
                <a16:creationId xmlns:a16="http://schemas.microsoft.com/office/drawing/2014/main" id="{8DC8FE16-5416-2B74-A5AE-7A5DCE7B5179}"/>
              </a:ext>
            </a:extLst>
          </p:cNvPr>
          <p:cNvPicPr>
            <a:picLocks noChangeAspect="1"/>
          </p:cNvPicPr>
          <p:nvPr/>
        </p:nvPicPr>
        <p:blipFill>
          <a:blip r:embed="rId2"/>
          <a:stretch>
            <a:fillRect/>
          </a:stretch>
        </p:blipFill>
        <p:spPr>
          <a:xfrm>
            <a:off x="6625721" y="1027906"/>
            <a:ext cx="4728079" cy="2506921"/>
          </a:xfrm>
          <a:prstGeom prst="rect">
            <a:avLst/>
          </a:prstGeom>
          <a:ln w="28575">
            <a:solidFill>
              <a:srgbClr val="CCFF33"/>
            </a:solidFill>
          </a:ln>
        </p:spPr>
      </p:pic>
      <p:pic>
        <p:nvPicPr>
          <p:cNvPr id="13" name="Picture 12">
            <a:extLst>
              <a:ext uri="{FF2B5EF4-FFF2-40B4-BE49-F238E27FC236}">
                <a16:creationId xmlns:a16="http://schemas.microsoft.com/office/drawing/2014/main" id="{EFF35A36-A5A2-1FDD-9682-B1082D2608E7}"/>
              </a:ext>
            </a:extLst>
          </p:cNvPr>
          <p:cNvPicPr>
            <a:picLocks noChangeAspect="1"/>
          </p:cNvPicPr>
          <p:nvPr/>
        </p:nvPicPr>
        <p:blipFill>
          <a:blip r:embed="rId3"/>
          <a:stretch>
            <a:fillRect/>
          </a:stretch>
        </p:blipFill>
        <p:spPr>
          <a:xfrm>
            <a:off x="5721129" y="4060277"/>
            <a:ext cx="4769095" cy="1962251"/>
          </a:xfrm>
          <a:prstGeom prst="rect">
            <a:avLst/>
          </a:prstGeom>
          <a:ln w="28575">
            <a:solidFill>
              <a:srgbClr val="CCFF33"/>
            </a:solidFill>
          </a:ln>
        </p:spPr>
      </p:pic>
    </p:spTree>
    <p:extLst>
      <p:ext uri="{BB962C8B-B14F-4D97-AF65-F5344CB8AC3E}">
        <p14:creationId xmlns:p14="http://schemas.microsoft.com/office/powerpoint/2010/main" val="5462070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6296FF-D761-60BC-00E4-9DDC808FDCD9}"/>
              </a:ext>
            </a:extLst>
          </p:cNvPr>
          <p:cNvSpPr>
            <a:spLocks noGrp="1"/>
          </p:cNvSpPr>
          <p:nvPr>
            <p:ph type="title"/>
          </p:nvPr>
        </p:nvSpPr>
        <p:spPr/>
        <p:txBody>
          <a:bodyPr/>
          <a:lstStyle/>
          <a:p>
            <a:r>
              <a:rPr lang="en-US" dirty="0"/>
              <a:t>Add a timing question</a:t>
            </a:r>
          </a:p>
        </p:txBody>
      </p:sp>
      <p:sp>
        <p:nvSpPr>
          <p:cNvPr id="3" name="Content Placeholder 2">
            <a:extLst>
              <a:ext uri="{FF2B5EF4-FFF2-40B4-BE49-F238E27FC236}">
                <a16:creationId xmlns:a16="http://schemas.microsoft.com/office/drawing/2014/main" id="{578F6EE4-C369-6E58-EDCE-DD1967AAC366}"/>
              </a:ext>
            </a:extLst>
          </p:cNvPr>
          <p:cNvSpPr>
            <a:spLocks noGrp="1"/>
          </p:cNvSpPr>
          <p:nvPr>
            <p:ph idx="1"/>
          </p:nvPr>
        </p:nvSpPr>
        <p:spPr/>
        <p:txBody>
          <a:bodyPr/>
          <a:lstStyle/>
          <a:p>
            <a:r>
              <a:rPr lang="en-US" dirty="0"/>
              <a:t>So add a new question and select timing</a:t>
            </a:r>
          </a:p>
          <a:p>
            <a:r>
              <a:rPr lang="en-US" dirty="0"/>
              <a:t>Display submit after 3 seconds</a:t>
            </a:r>
          </a:p>
          <a:p>
            <a:r>
              <a:rPr lang="en-US" dirty="0"/>
              <a:t>Auto advance after 3 seconds</a:t>
            </a:r>
          </a:p>
        </p:txBody>
      </p:sp>
      <p:pic>
        <p:nvPicPr>
          <p:cNvPr id="5" name="Picture 4">
            <a:extLst>
              <a:ext uri="{FF2B5EF4-FFF2-40B4-BE49-F238E27FC236}">
                <a16:creationId xmlns:a16="http://schemas.microsoft.com/office/drawing/2014/main" id="{FE7811A0-F09F-77CC-53E4-6CF816C7010C}"/>
              </a:ext>
            </a:extLst>
          </p:cNvPr>
          <p:cNvPicPr>
            <a:picLocks noChangeAspect="1"/>
          </p:cNvPicPr>
          <p:nvPr/>
        </p:nvPicPr>
        <p:blipFill>
          <a:blip r:embed="rId2"/>
          <a:stretch>
            <a:fillRect/>
          </a:stretch>
        </p:blipFill>
        <p:spPr>
          <a:xfrm>
            <a:off x="7968342" y="1825625"/>
            <a:ext cx="3102429" cy="3579727"/>
          </a:xfrm>
          <a:prstGeom prst="rect">
            <a:avLst/>
          </a:prstGeom>
          <a:ln w="38100">
            <a:solidFill>
              <a:srgbClr val="CCFF33"/>
            </a:solidFill>
          </a:ln>
        </p:spPr>
      </p:pic>
      <p:sp>
        <p:nvSpPr>
          <p:cNvPr id="4" name="TextBox 3">
            <a:extLst>
              <a:ext uri="{FF2B5EF4-FFF2-40B4-BE49-F238E27FC236}">
                <a16:creationId xmlns:a16="http://schemas.microsoft.com/office/drawing/2014/main" id="{4AAD2D7D-859C-BA31-D938-1AD3AC962C12}"/>
              </a:ext>
            </a:extLst>
          </p:cNvPr>
          <p:cNvSpPr txBox="1"/>
          <p:nvPr/>
        </p:nvSpPr>
        <p:spPr>
          <a:xfrm>
            <a:off x="8577944" y="3088565"/>
            <a:ext cx="381000" cy="307777"/>
          </a:xfrm>
          <a:prstGeom prst="rect">
            <a:avLst/>
          </a:prstGeom>
          <a:solidFill>
            <a:srgbClr val="FAFAFA"/>
          </a:solidFill>
        </p:spPr>
        <p:txBody>
          <a:bodyPr wrap="square" rtlCol="0">
            <a:spAutoFit/>
          </a:bodyPr>
          <a:lstStyle/>
          <a:p>
            <a:r>
              <a:rPr lang="en-US" sz="1400" dirty="0"/>
              <a:t>3</a:t>
            </a:r>
          </a:p>
        </p:txBody>
      </p:sp>
      <p:sp>
        <p:nvSpPr>
          <p:cNvPr id="6" name="TextBox 5">
            <a:extLst>
              <a:ext uri="{FF2B5EF4-FFF2-40B4-BE49-F238E27FC236}">
                <a16:creationId xmlns:a16="http://schemas.microsoft.com/office/drawing/2014/main" id="{FA5ADBEB-EE59-5FF6-8918-77451A24A794}"/>
              </a:ext>
            </a:extLst>
          </p:cNvPr>
          <p:cNvSpPr txBox="1"/>
          <p:nvPr/>
        </p:nvSpPr>
        <p:spPr>
          <a:xfrm>
            <a:off x="8577944" y="4418305"/>
            <a:ext cx="381000" cy="307777"/>
          </a:xfrm>
          <a:prstGeom prst="rect">
            <a:avLst/>
          </a:prstGeom>
          <a:solidFill>
            <a:srgbClr val="FAFAFA"/>
          </a:solidFill>
        </p:spPr>
        <p:txBody>
          <a:bodyPr wrap="square" rtlCol="0">
            <a:spAutoFit/>
          </a:bodyPr>
          <a:lstStyle/>
          <a:p>
            <a:r>
              <a:rPr lang="en-US" sz="1400" dirty="0"/>
              <a:t>3</a:t>
            </a:r>
          </a:p>
        </p:txBody>
      </p:sp>
    </p:spTree>
    <p:extLst>
      <p:ext uri="{BB962C8B-B14F-4D97-AF65-F5344CB8AC3E}">
        <p14:creationId xmlns:p14="http://schemas.microsoft.com/office/powerpoint/2010/main" val="154118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208217-D46B-38E8-EDCC-439DC897C5EA}"/>
              </a:ext>
            </a:extLst>
          </p:cNvPr>
          <p:cNvSpPr>
            <a:spLocks noGrp="1"/>
          </p:cNvSpPr>
          <p:nvPr>
            <p:ph type="title"/>
          </p:nvPr>
        </p:nvSpPr>
        <p:spPr/>
        <p:txBody>
          <a:bodyPr/>
          <a:lstStyle/>
          <a:p>
            <a:r>
              <a:rPr lang="en-US" dirty="0"/>
              <a:t>Add a new block</a:t>
            </a:r>
          </a:p>
        </p:txBody>
      </p:sp>
      <p:sp>
        <p:nvSpPr>
          <p:cNvPr id="3" name="Content Placeholder 2">
            <a:extLst>
              <a:ext uri="{FF2B5EF4-FFF2-40B4-BE49-F238E27FC236}">
                <a16:creationId xmlns:a16="http://schemas.microsoft.com/office/drawing/2014/main" id="{94DDC20C-66BD-FE9E-529E-EE32E8BBC735}"/>
              </a:ext>
            </a:extLst>
          </p:cNvPr>
          <p:cNvSpPr>
            <a:spLocks noGrp="1"/>
          </p:cNvSpPr>
          <p:nvPr>
            <p:ph idx="1"/>
          </p:nvPr>
        </p:nvSpPr>
        <p:spPr/>
        <p:txBody>
          <a:bodyPr/>
          <a:lstStyle/>
          <a:p>
            <a:r>
              <a:rPr lang="en-US" dirty="0"/>
              <a:t>Call it “</a:t>
            </a:r>
            <a:r>
              <a:rPr lang="en-US" dirty="0" err="1"/>
              <a:t>estimate1</a:t>
            </a:r>
            <a:r>
              <a:rPr lang="en-US" dirty="0"/>
              <a:t>”</a:t>
            </a:r>
          </a:p>
          <a:p>
            <a:r>
              <a:rPr lang="en-US" dirty="0"/>
              <a:t>Turn on loop and merge</a:t>
            </a:r>
          </a:p>
          <a:p>
            <a:r>
              <a:rPr lang="en-US" dirty="0"/>
              <a:t>Add in your first 10 questions from your excel sheet into field 1</a:t>
            </a:r>
          </a:p>
          <a:p>
            <a:r>
              <a:rPr lang="en-US" dirty="0"/>
              <a:t>Add a text response question</a:t>
            </a:r>
          </a:p>
          <a:p>
            <a:r>
              <a:rPr lang="en-US" dirty="0"/>
              <a:t>Pipe in the field 1 text</a:t>
            </a:r>
          </a:p>
          <a:p>
            <a:r>
              <a:rPr lang="en-US" dirty="0"/>
              <a:t>Under that write “Please type a number 0 – 100”</a:t>
            </a:r>
          </a:p>
        </p:txBody>
      </p:sp>
    </p:spTree>
    <p:extLst>
      <p:ext uri="{BB962C8B-B14F-4D97-AF65-F5344CB8AC3E}">
        <p14:creationId xmlns:p14="http://schemas.microsoft.com/office/powerpoint/2010/main" val="10486125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068D5-9DDD-F753-0867-84E0AA100E3D}"/>
              </a:ext>
            </a:extLst>
          </p:cNvPr>
          <p:cNvSpPr>
            <a:spLocks noGrp="1"/>
          </p:cNvSpPr>
          <p:nvPr>
            <p:ph type="title"/>
          </p:nvPr>
        </p:nvSpPr>
        <p:spPr/>
        <p:txBody>
          <a:bodyPr/>
          <a:lstStyle/>
          <a:p>
            <a:r>
              <a:rPr lang="en-US" dirty="0"/>
              <a:t>Change some question settings</a:t>
            </a:r>
          </a:p>
        </p:txBody>
      </p:sp>
      <p:sp>
        <p:nvSpPr>
          <p:cNvPr id="3" name="Content Placeholder 2">
            <a:extLst>
              <a:ext uri="{FF2B5EF4-FFF2-40B4-BE49-F238E27FC236}">
                <a16:creationId xmlns:a16="http://schemas.microsoft.com/office/drawing/2014/main" id="{04ADA135-9720-69B6-5751-34832BC2DE20}"/>
              </a:ext>
            </a:extLst>
          </p:cNvPr>
          <p:cNvSpPr>
            <a:spLocks noGrp="1"/>
          </p:cNvSpPr>
          <p:nvPr>
            <p:ph idx="1"/>
          </p:nvPr>
        </p:nvSpPr>
        <p:spPr/>
        <p:txBody>
          <a:bodyPr/>
          <a:lstStyle/>
          <a:p>
            <a:r>
              <a:rPr lang="en-US" dirty="0"/>
              <a:t>We want them to only be able to type numbers</a:t>
            </a:r>
          </a:p>
          <a:p>
            <a:r>
              <a:rPr lang="en-US" dirty="0"/>
              <a:t>Makes it easier on you when you look at the data later</a:t>
            </a:r>
          </a:p>
          <a:p>
            <a:r>
              <a:rPr lang="en-US" dirty="0"/>
              <a:t>Add validation in the left-hand settings</a:t>
            </a:r>
          </a:p>
          <a:p>
            <a:r>
              <a:rPr lang="en-US" dirty="0"/>
              <a:t>Change it so they can only put numbers 0 - 100</a:t>
            </a:r>
          </a:p>
        </p:txBody>
      </p:sp>
      <p:pic>
        <p:nvPicPr>
          <p:cNvPr id="5" name="Picture 4">
            <a:extLst>
              <a:ext uri="{FF2B5EF4-FFF2-40B4-BE49-F238E27FC236}">
                <a16:creationId xmlns:a16="http://schemas.microsoft.com/office/drawing/2014/main" id="{8BD40E36-FCA7-0D72-77E7-7D56768217BC}"/>
              </a:ext>
            </a:extLst>
          </p:cNvPr>
          <p:cNvPicPr>
            <a:picLocks noChangeAspect="1"/>
          </p:cNvPicPr>
          <p:nvPr/>
        </p:nvPicPr>
        <p:blipFill>
          <a:blip r:embed="rId2"/>
          <a:stretch>
            <a:fillRect/>
          </a:stretch>
        </p:blipFill>
        <p:spPr>
          <a:xfrm>
            <a:off x="9252858" y="2805718"/>
            <a:ext cx="2728752" cy="3915758"/>
          </a:xfrm>
          <a:prstGeom prst="rect">
            <a:avLst/>
          </a:prstGeom>
          <a:ln w="38100">
            <a:solidFill>
              <a:srgbClr val="CCFF33"/>
            </a:solidFill>
          </a:ln>
        </p:spPr>
      </p:pic>
    </p:spTree>
    <p:extLst>
      <p:ext uri="{BB962C8B-B14F-4D97-AF65-F5344CB8AC3E}">
        <p14:creationId xmlns:p14="http://schemas.microsoft.com/office/powerpoint/2010/main" val="16343570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16299-4751-6F82-C357-8C478722B826}"/>
              </a:ext>
            </a:extLst>
          </p:cNvPr>
          <p:cNvSpPr>
            <a:spLocks noGrp="1"/>
          </p:cNvSpPr>
          <p:nvPr>
            <p:ph type="title"/>
          </p:nvPr>
        </p:nvSpPr>
        <p:spPr/>
        <p:txBody>
          <a:bodyPr/>
          <a:lstStyle/>
          <a:p>
            <a:r>
              <a:rPr lang="en-US" dirty="0"/>
              <a:t>Add a new block</a:t>
            </a:r>
          </a:p>
        </p:txBody>
      </p:sp>
      <p:sp>
        <p:nvSpPr>
          <p:cNvPr id="3" name="Content Placeholder 2">
            <a:extLst>
              <a:ext uri="{FF2B5EF4-FFF2-40B4-BE49-F238E27FC236}">
                <a16:creationId xmlns:a16="http://schemas.microsoft.com/office/drawing/2014/main" id="{E1F29D23-3C08-87C7-943D-CEA07D161546}"/>
              </a:ext>
            </a:extLst>
          </p:cNvPr>
          <p:cNvSpPr>
            <a:spLocks noGrp="1"/>
          </p:cNvSpPr>
          <p:nvPr>
            <p:ph idx="1"/>
          </p:nvPr>
        </p:nvSpPr>
        <p:spPr/>
        <p:txBody>
          <a:bodyPr/>
          <a:lstStyle/>
          <a:p>
            <a:r>
              <a:rPr lang="en-US" dirty="0"/>
              <a:t>Call it “</a:t>
            </a:r>
            <a:r>
              <a:rPr lang="en-US" dirty="0" err="1"/>
              <a:t>high_anchor_recall</a:t>
            </a:r>
            <a:r>
              <a:rPr lang="en-US" dirty="0"/>
              <a:t>”</a:t>
            </a:r>
          </a:p>
          <a:p>
            <a:r>
              <a:rPr lang="en-US" dirty="0"/>
              <a:t>Add a text response question</a:t>
            </a:r>
          </a:p>
          <a:p>
            <a:r>
              <a:rPr lang="en-US" dirty="0"/>
              <a:t>Ask participants to recall the numbers from earlier</a:t>
            </a:r>
          </a:p>
          <a:p>
            <a:r>
              <a:rPr lang="en-US" dirty="0"/>
              <a:t>Add a timing question</a:t>
            </a:r>
          </a:p>
          <a:p>
            <a:r>
              <a:rPr lang="en-US" dirty="0"/>
              <a:t>Give them 20 seconds</a:t>
            </a:r>
          </a:p>
        </p:txBody>
      </p:sp>
    </p:spTree>
    <p:extLst>
      <p:ext uri="{BB962C8B-B14F-4D97-AF65-F5344CB8AC3E}">
        <p14:creationId xmlns:p14="http://schemas.microsoft.com/office/powerpoint/2010/main" val="28184266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12C3A0-133C-E5F2-98BC-8485EB541C91}"/>
              </a:ext>
            </a:extLst>
          </p:cNvPr>
          <p:cNvSpPr>
            <a:spLocks noGrp="1"/>
          </p:cNvSpPr>
          <p:nvPr>
            <p:ph type="title"/>
          </p:nvPr>
        </p:nvSpPr>
        <p:spPr/>
        <p:txBody>
          <a:bodyPr/>
          <a:lstStyle/>
          <a:p>
            <a:r>
              <a:rPr lang="en-US" dirty="0"/>
              <a:t>Add another block</a:t>
            </a:r>
          </a:p>
        </p:txBody>
      </p:sp>
      <p:sp>
        <p:nvSpPr>
          <p:cNvPr id="3" name="Content Placeholder 2">
            <a:extLst>
              <a:ext uri="{FF2B5EF4-FFF2-40B4-BE49-F238E27FC236}">
                <a16:creationId xmlns:a16="http://schemas.microsoft.com/office/drawing/2014/main" id="{6729EDAB-9E42-F4E2-CAD9-5D0477E4C3E0}"/>
              </a:ext>
            </a:extLst>
          </p:cNvPr>
          <p:cNvSpPr>
            <a:spLocks noGrp="1"/>
          </p:cNvSpPr>
          <p:nvPr>
            <p:ph idx="1"/>
          </p:nvPr>
        </p:nvSpPr>
        <p:spPr/>
        <p:txBody>
          <a:bodyPr/>
          <a:lstStyle/>
          <a:p>
            <a:r>
              <a:rPr lang="en-US" dirty="0"/>
              <a:t>Call it “</a:t>
            </a:r>
            <a:r>
              <a:rPr lang="en-US" dirty="0" err="1"/>
              <a:t>number_inst_2</a:t>
            </a:r>
            <a:r>
              <a:rPr lang="en-US" dirty="0"/>
              <a:t>”</a:t>
            </a:r>
          </a:p>
          <a:p>
            <a:r>
              <a:rPr lang="en-US" dirty="0"/>
              <a:t>Add a text/graphic question</a:t>
            </a:r>
          </a:p>
          <a:p>
            <a:r>
              <a:rPr lang="en-US" dirty="0"/>
              <a:t>Put some instructions about remembering a new set of numbers</a:t>
            </a:r>
          </a:p>
        </p:txBody>
      </p:sp>
      <p:pic>
        <p:nvPicPr>
          <p:cNvPr id="5" name="Picture 4">
            <a:extLst>
              <a:ext uri="{FF2B5EF4-FFF2-40B4-BE49-F238E27FC236}">
                <a16:creationId xmlns:a16="http://schemas.microsoft.com/office/drawing/2014/main" id="{6870E6CA-C352-B136-9A32-FB1274665744}"/>
              </a:ext>
            </a:extLst>
          </p:cNvPr>
          <p:cNvPicPr>
            <a:picLocks noChangeAspect="1"/>
          </p:cNvPicPr>
          <p:nvPr/>
        </p:nvPicPr>
        <p:blipFill>
          <a:blip r:embed="rId2"/>
          <a:stretch>
            <a:fillRect/>
          </a:stretch>
        </p:blipFill>
        <p:spPr>
          <a:xfrm>
            <a:off x="2607879" y="4212772"/>
            <a:ext cx="7324947" cy="1284542"/>
          </a:xfrm>
          <a:prstGeom prst="rect">
            <a:avLst/>
          </a:prstGeom>
          <a:ln w="38100">
            <a:solidFill>
              <a:srgbClr val="CCFF33"/>
            </a:solidFill>
          </a:ln>
        </p:spPr>
      </p:pic>
    </p:spTree>
    <p:extLst>
      <p:ext uri="{BB962C8B-B14F-4D97-AF65-F5344CB8AC3E}">
        <p14:creationId xmlns:p14="http://schemas.microsoft.com/office/powerpoint/2010/main" val="12253354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40867-97D6-C62D-D776-4F89FDDEC4A8}"/>
              </a:ext>
            </a:extLst>
          </p:cNvPr>
          <p:cNvSpPr>
            <a:spLocks noGrp="1"/>
          </p:cNvSpPr>
          <p:nvPr>
            <p:ph type="title"/>
          </p:nvPr>
        </p:nvSpPr>
        <p:spPr/>
        <p:txBody>
          <a:bodyPr/>
          <a:lstStyle/>
          <a:p>
            <a:r>
              <a:rPr lang="en-US" dirty="0"/>
              <a:t>Copy your high anchor block</a:t>
            </a:r>
          </a:p>
        </p:txBody>
      </p:sp>
      <p:sp>
        <p:nvSpPr>
          <p:cNvPr id="3" name="Content Placeholder 2">
            <a:extLst>
              <a:ext uri="{FF2B5EF4-FFF2-40B4-BE49-F238E27FC236}">
                <a16:creationId xmlns:a16="http://schemas.microsoft.com/office/drawing/2014/main" id="{330B5857-6B91-9185-4C16-D3B5E8BA8564}"/>
              </a:ext>
            </a:extLst>
          </p:cNvPr>
          <p:cNvSpPr>
            <a:spLocks noGrp="1"/>
          </p:cNvSpPr>
          <p:nvPr>
            <p:ph idx="1"/>
          </p:nvPr>
        </p:nvSpPr>
        <p:spPr/>
        <p:txBody>
          <a:bodyPr/>
          <a:lstStyle/>
          <a:p>
            <a:r>
              <a:rPr lang="en-US" dirty="0"/>
              <a:t>Call it “</a:t>
            </a:r>
            <a:r>
              <a:rPr lang="en-US" dirty="0" err="1"/>
              <a:t>low_anchor</a:t>
            </a:r>
            <a:r>
              <a:rPr lang="en-US" dirty="0"/>
              <a:t>”</a:t>
            </a:r>
          </a:p>
          <a:p>
            <a:r>
              <a:rPr lang="en-US" dirty="0"/>
              <a:t>Go into loop and merge</a:t>
            </a:r>
          </a:p>
          <a:p>
            <a:r>
              <a:rPr lang="en-US" dirty="0"/>
              <a:t>Change your numbers to be between 1 and 20</a:t>
            </a:r>
          </a:p>
          <a:p>
            <a:r>
              <a:rPr lang="en-US" dirty="0"/>
              <a:t>Change any question labels </a:t>
            </a:r>
          </a:p>
        </p:txBody>
      </p:sp>
      <p:pic>
        <p:nvPicPr>
          <p:cNvPr id="5" name="Picture 4">
            <a:extLst>
              <a:ext uri="{FF2B5EF4-FFF2-40B4-BE49-F238E27FC236}">
                <a16:creationId xmlns:a16="http://schemas.microsoft.com/office/drawing/2014/main" id="{FF2C5BB2-BB7C-B9E6-DDE7-A972F1B486B5}"/>
              </a:ext>
            </a:extLst>
          </p:cNvPr>
          <p:cNvPicPr>
            <a:picLocks noChangeAspect="1"/>
          </p:cNvPicPr>
          <p:nvPr/>
        </p:nvPicPr>
        <p:blipFill>
          <a:blip r:embed="rId2"/>
          <a:stretch>
            <a:fillRect/>
          </a:stretch>
        </p:blipFill>
        <p:spPr>
          <a:xfrm>
            <a:off x="6096000" y="3641736"/>
            <a:ext cx="5203469" cy="2376250"/>
          </a:xfrm>
          <a:prstGeom prst="rect">
            <a:avLst/>
          </a:prstGeom>
          <a:ln w="38100">
            <a:solidFill>
              <a:srgbClr val="CCFF33"/>
            </a:solidFill>
          </a:ln>
        </p:spPr>
      </p:pic>
    </p:spTree>
    <p:extLst>
      <p:ext uri="{BB962C8B-B14F-4D97-AF65-F5344CB8AC3E}">
        <p14:creationId xmlns:p14="http://schemas.microsoft.com/office/powerpoint/2010/main" val="378970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64A63-C918-75C3-DDE0-9B3856895933}"/>
              </a:ext>
            </a:extLst>
          </p:cNvPr>
          <p:cNvSpPr>
            <a:spLocks noGrp="1"/>
          </p:cNvSpPr>
          <p:nvPr>
            <p:ph type="title"/>
          </p:nvPr>
        </p:nvSpPr>
        <p:spPr/>
        <p:txBody>
          <a:bodyPr/>
          <a:lstStyle/>
          <a:p>
            <a:r>
              <a:rPr lang="en-US" dirty="0"/>
              <a:t>Copy your </a:t>
            </a:r>
            <a:r>
              <a:rPr lang="en-US" dirty="0" err="1"/>
              <a:t>estimate1</a:t>
            </a:r>
            <a:r>
              <a:rPr lang="en-US" dirty="0"/>
              <a:t> block </a:t>
            </a:r>
          </a:p>
        </p:txBody>
      </p:sp>
      <p:sp>
        <p:nvSpPr>
          <p:cNvPr id="3" name="Content Placeholder 2">
            <a:extLst>
              <a:ext uri="{FF2B5EF4-FFF2-40B4-BE49-F238E27FC236}">
                <a16:creationId xmlns:a16="http://schemas.microsoft.com/office/drawing/2014/main" id="{39D16C96-CED0-0A5A-2784-656E9828EF8A}"/>
              </a:ext>
            </a:extLst>
          </p:cNvPr>
          <p:cNvSpPr>
            <a:spLocks noGrp="1"/>
          </p:cNvSpPr>
          <p:nvPr>
            <p:ph idx="1"/>
          </p:nvPr>
        </p:nvSpPr>
        <p:spPr/>
        <p:txBody>
          <a:bodyPr/>
          <a:lstStyle/>
          <a:p>
            <a:r>
              <a:rPr lang="en-US" dirty="0"/>
              <a:t>Call it </a:t>
            </a:r>
            <a:r>
              <a:rPr lang="en-US" dirty="0" err="1"/>
              <a:t>estimate2</a:t>
            </a:r>
            <a:endParaRPr lang="en-US" dirty="0"/>
          </a:p>
          <a:p>
            <a:r>
              <a:rPr lang="en-US" dirty="0"/>
              <a:t>Edit the loop and merge to be your next 10 estimation questions </a:t>
            </a:r>
          </a:p>
        </p:txBody>
      </p:sp>
    </p:spTree>
    <p:extLst>
      <p:ext uri="{BB962C8B-B14F-4D97-AF65-F5344CB8AC3E}">
        <p14:creationId xmlns:p14="http://schemas.microsoft.com/office/powerpoint/2010/main" val="15552817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D6517-162F-1ED3-FDEB-9DE459292DDB}"/>
              </a:ext>
            </a:extLst>
          </p:cNvPr>
          <p:cNvSpPr>
            <a:spLocks noGrp="1"/>
          </p:cNvSpPr>
          <p:nvPr>
            <p:ph type="title"/>
          </p:nvPr>
        </p:nvSpPr>
        <p:spPr/>
        <p:txBody>
          <a:bodyPr/>
          <a:lstStyle/>
          <a:p>
            <a:r>
              <a:rPr lang="en-US" dirty="0"/>
              <a:t>Copy your high anchor recall block</a:t>
            </a:r>
          </a:p>
        </p:txBody>
      </p:sp>
      <p:sp>
        <p:nvSpPr>
          <p:cNvPr id="3" name="Content Placeholder 2">
            <a:extLst>
              <a:ext uri="{FF2B5EF4-FFF2-40B4-BE49-F238E27FC236}">
                <a16:creationId xmlns:a16="http://schemas.microsoft.com/office/drawing/2014/main" id="{DB062800-9D63-AB4C-02B1-F4367BF5E4C7}"/>
              </a:ext>
            </a:extLst>
          </p:cNvPr>
          <p:cNvSpPr>
            <a:spLocks noGrp="1"/>
          </p:cNvSpPr>
          <p:nvPr>
            <p:ph idx="1"/>
          </p:nvPr>
        </p:nvSpPr>
        <p:spPr/>
        <p:txBody>
          <a:bodyPr/>
          <a:lstStyle/>
          <a:p>
            <a:r>
              <a:rPr lang="en-US" dirty="0"/>
              <a:t>Call it “</a:t>
            </a:r>
            <a:r>
              <a:rPr lang="en-US" dirty="0" err="1"/>
              <a:t>low_anchor_recall</a:t>
            </a:r>
            <a:r>
              <a:rPr lang="en-US" dirty="0"/>
              <a:t>”</a:t>
            </a:r>
          </a:p>
          <a:p>
            <a:r>
              <a:rPr lang="en-US" dirty="0"/>
              <a:t>Edit any question labels you need to </a:t>
            </a:r>
          </a:p>
        </p:txBody>
      </p:sp>
    </p:spTree>
    <p:extLst>
      <p:ext uri="{BB962C8B-B14F-4D97-AF65-F5344CB8AC3E}">
        <p14:creationId xmlns:p14="http://schemas.microsoft.com/office/powerpoint/2010/main" val="38317748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AB6BC-A140-A7B5-20F8-E5C8C5CE960E}"/>
              </a:ext>
            </a:extLst>
          </p:cNvPr>
          <p:cNvSpPr>
            <a:spLocks noGrp="1"/>
          </p:cNvSpPr>
          <p:nvPr>
            <p:ph type="title"/>
          </p:nvPr>
        </p:nvSpPr>
        <p:spPr/>
        <p:txBody>
          <a:bodyPr/>
          <a:lstStyle/>
          <a:p>
            <a:r>
              <a:rPr lang="en-US" dirty="0"/>
              <a:t>Now go to survey flow on the left</a:t>
            </a:r>
          </a:p>
        </p:txBody>
      </p:sp>
      <p:sp>
        <p:nvSpPr>
          <p:cNvPr id="3" name="Content Placeholder 2">
            <a:extLst>
              <a:ext uri="{FF2B5EF4-FFF2-40B4-BE49-F238E27FC236}">
                <a16:creationId xmlns:a16="http://schemas.microsoft.com/office/drawing/2014/main" id="{5AA9E214-7C2A-BC48-BFDB-FEAADF9EF6A3}"/>
              </a:ext>
            </a:extLst>
          </p:cNvPr>
          <p:cNvSpPr>
            <a:spLocks noGrp="1"/>
          </p:cNvSpPr>
          <p:nvPr>
            <p:ph idx="1"/>
          </p:nvPr>
        </p:nvSpPr>
        <p:spPr>
          <a:xfrm>
            <a:off x="838200" y="1718877"/>
            <a:ext cx="10515600" cy="4351338"/>
          </a:xfrm>
        </p:spPr>
        <p:txBody>
          <a:bodyPr/>
          <a:lstStyle/>
          <a:p>
            <a:r>
              <a:rPr lang="en-US" dirty="0"/>
              <a:t>Click “add below” on the welcome block</a:t>
            </a:r>
          </a:p>
          <a:p>
            <a:r>
              <a:rPr lang="en-US" dirty="0"/>
              <a:t>Add a randomizer</a:t>
            </a:r>
          </a:p>
          <a:p>
            <a:r>
              <a:rPr lang="en-US" dirty="0"/>
              <a:t>Click “add below” on the randomizer</a:t>
            </a:r>
          </a:p>
          <a:p>
            <a:r>
              <a:rPr lang="en-US" dirty="0"/>
              <a:t>Add 2 groups</a:t>
            </a:r>
          </a:p>
          <a:p>
            <a:pPr lvl="1"/>
            <a:r>
              <a:rPr lang="en-US" dirty="0" err="1"/>
              <a:t>CB1</a:t>
            </a:r>
            <a:endParaRPr lang="en-US" dirty="0"/>
          </a:p>
          <a:p>
            <a:pPr lvl="1"/>
            <a:r>
              <a:rPr lang="en-US" dirty="0" err="1"/>
              <a:t>CB2</a:t>
            </a:r>
            <a:endParaRPr lang="en-US" dirty="0"/>
          </a:p>
          <a:p>
            <a:r>
              <a:rPr lang="en-US" dirty="0"/>
              <a:t>These are our counterbalance groups</a:t>
            </a:r>
          </a:p>
        </p:txBody>
      </p:sp>
      <p:pic>
        <p:nvPicPr>
          <p:cNvPr id="5" name="Picture 4">
            <a:extLst>
              <a:ext uri="{FF2B5EF4-FFF2-40B4-BE49-F238E27FC236}">
                <a16:creationId xmlns:a16="http://schemas.microsoft.com/office/drawing/2014/main" id="{4108DC6E-BD34-22B7-9072-01F9B580CBAA}"/>
              </a:ext>
            </a:extLst>
          </p:cNvPr>
          <p:cNvPicPr>
            <a:picLocks noChangeAspect="1"/>
          </p:cNvPicPr>
          <p:nvPr/>
        </p:nvPicPr>
        <p:blipFill>
          <a:blip r:embed="rId2"/>
          <a:stretch>
            <a:fillRect/>
          </a:stretch>
        </p:blipFill>
        <p:spPr>
          <a:xfrm>
            <a:off x="9562628" y="787785"/>
            <a:ext cx="1366630" cy="4955516"/>
          </a:xfrm>
          <a:prstGeom prst="rect">
            <a:avLst/>
          </a:prstGeom>
        </p:spPr>
      </p:pic>
      <p:sp>
        <p:nvSpPr>
          <p:cNvPr id="6" name="Star: 5 Points 5">
            <a:extLst>
              <a:ext uri="{FF2B5EF4-FFF2-40B4-BE49-F238E27FC236}">
                <a16:creationId xmlns:a16="http://schemas.microsoft.com/office/drawing/2014/main" id="{97145237-2435-1E01-9974-F2077E16C477}"/>
              </a:ext>
            </a:extLst>
          </p:cNvPr>
          <p:cNvSpPr/>
          <p:nvPr/>
        </p:nvSpPr>
        <p:spPr>
          <a:xfrm>
            <a:off x="9301370" y="1595892"/>
            <a:ext cx="1366629" cy="1277937"/>
          </a:xfrm>
          <a:prstGeom prst="star5">
            <a:avLst/>
          </a:prstGeom>
          <a:noFill/>
          <a:ln w="38100">
            <a:solidFill>
              <a:srgbClr val="CCFF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309DA4D8-6C4E-86A6-E60B-675DCE703215}"/>
              </a:ext>
            </a:extLst>
          </p:cNvPr>
          <p:cNvPicPr>
            <a:picLocks noChangeAspect="1"/>
          </p:cNvPicPr>
          <p:nvPr/>
        </p:nvPicPr>
        <p:blipFill>
          <a:blip r:embed="rId3"/>
          <a:stretch>
            <a:fillRect/>
          </a:stretch>
        </p:blipFill>
        <p:spPr>
          <a:xfrm>
            <a:off x="4611017" y="5172963"/>
            <a:ext cx="4527069" cy="1319912"/>
          </a:xfrm>
          <a:prstGeom prst="rect">
            <a:avLst/>
          </a:prstGeom>
          <a:ln w="38100">
            <a:solidFill>
              <a:srgbClr val="CCFF33"/>
            </a:solidFill>
          </a:ln>
        </p:spPr>
      </p:pic>
    </p:spTree>
    <p:extLst>
      <p:ext uri="{BB962C8B-B14F-4D97-AF65-F5344CB8AC3E}">
        <p14:creationId xmlns:p14="http://schemas.microsoft.com/office/powerpoint/2010/main" val="4503216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FCA15-30D1-6F70-4E7F-2C8AE2695993}"/>
              </a:ext>
            </a:extLst>
          </p:cNvPr>
          <p:cNvSpPr>
            <a:spLocks noGrp="1"/>
          </p:cNvSpPr>
          <p:nvPr>
            <p:ph type="title"/>
          </p:nvPr>
        </p:nvSpPr>
        <p:spPr/>
        <p:txBody>
          <a:bodyPr/>
          <a:lstStyle/>
          <a:p>
            <a:r>
              <a:rPr lang="en-US" dirty="0"/>
              <a:t>First come up with some questions</a:t>
            </a:r>
          </a:p>
        </p:txBody>
      </p:sp>
      <p:sp>
        <p:nvSpPr>
          <p:cNvPr id="3" name="Content Placeholder 2">
            <a:extLst>
              <a:ext uri="{FF2B5EF4-FFF2-40B4-BE49-F238E27FC236}">
                <a16:creationId xmlns:a16="http://schemas.microsoft.com/office/drawing/2014/main" id="{12B84DC4-1E26-0588-7B2A-09C069F1B160}"/>
              </a:ext>
            </a:extLst>
          </p:cNvPr>
          <p:cNvSpPr>
            <a:spLocks noGrp="1"/>
          </p:cNvSpPr>
          <p:nvPr>
            <p:ph idx="1"/>
          </p:nvPr>
        </p:nvSpPr>
        <p:spPr/>
        <p:txBody>
          <a:bodyPr/>
          <a:lstStyle/>
          <a:p>
            <a:r>
              <a:rPr lang="en-US" dirty="0"/>
              <a:t>Come up with 20 questions that ask participants to estimate a percentage</a:t>
            </a:r>
          </a:p>
          <a:p>
            <a:r>
              <a:rPr lang="en-US" dirty="0"/>
              <a:t>Think of things that should probably be roughly 50/50</a:t>
            </a:r>
          </a:p>
          <a:p>
            <a:r>
              <a:rPr lang="en-US" dirty="0"/>
              <a:t>So like:</a:t>
            </a:r>
          </a:p>
          <a:p>
            <a:pPr lvl="1"/>
            <a:r>
              <a:rPr lang="en-US" dirty="0"/>
              <a:t>What percentage of meat-eating people do you think prefer hotdogs over hamburgers?</a:t>
            </a:r>
          </a:p>
          <a:p>
            <a:r>
              <a:rPr lang="en-US" dirty="0"/>
              <a:t>Type those 20 questions into an excel sheet in one column</a:t>
            </a:r>
          </a:p>
        </p:txBody>
      </p:sp>
    </p:spTree>
    <p:extLst>
      <p:ext uri="{BB962C8B-B14F-4D97-AF65-F5344CB8AC3E}">
        <p14:creationId xmlns:p14="http://schemas.microsoft.com/office/powerpoint/2010/main" val="30012138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58DDA-5F5C-10AB-4DDD-D59FB308CD1D}"/>
              </a:ext>
            </a:extLst>
          </p:cNvPr>
          <p:cNvSpPr>
            <a:spLocks noGrp="1"/>
          </p:cNvSpPr>
          <p:nvPr>
            <p:ph type="title"/>
          </p:nvPr>
        </p:nvSpPr>
        <p:spPr/>
        <p:txBody>
          <a:bodyPr/>
          <a:lstStyle/>
          <a:p>
            <a:r>
              <a:rPr lang="en-US" dirty="0"/>
              <a:t>In the survey flow</a:t>
            </a:r>
          </a:p>
        </p:txBody>
      </p:sp>
      <p:sp>
        <p:nvSpPr>
          <p:cNvPr id="3" name="Content Placeholder 2">
            <a:extLst>
              <a:ext uri="{FF2B5EF4-FFF2-40B4-BE49-F238E27FC236}">
                <a16:creationId xmlns:a16="http://schemas.microsoft.com/office/drawing/2014/main" id="{5D443155-987E-DA5B-26B2-C6AE8ACFDFCD}"/>
              </a:ext>
            </a:extLst>
          </p:cNvPr>
          <p:cNvSpPr>
            <a:spLocks noGrp="1"/>
          </p:cNvSpPr>
          <p:nvPr>
            <p:ph idx="1"/>
          </p:nvPr>
        </p:nvSpPr>
        <p:spPr/>
        <p:txBody>
          <a:bodyPr/>
          <a:lstStyle/>
          <a:p>
            <a:r>
              <a:rPr lang="en-US" dirty="0"/>
              <a:t>Find all your blocks</a:t>
            </a:r>
          </a:p>
          <a:p>
            <a:r>
              <a:rPr lang="en-US" dirty="0"/>
              <a:t>Move them under </a:t>
            </a:r>
            <a:r>
              <a:rPr lang="en-US" dirty="0" err="1"/>
              <a:t>CB1</a:t>
            </a:r>
            <a:r>
              <a:rPr lang="en-US" dirty="0"/>
              <a:t> in this order:</a:t>
            </a:r>
          </a:p>
          <a:p>
            <a:pPr lvl="1"/>
            <a:r>
              <a:rPr lang="en-US" dirty="0"/>
              <a:t>Instructions 1</a:t>
            </a:r>
          </a:p>
          <a:p>
            <a:pPr lvl="1"/>
            <a:r>
              <a:rPr lang="en-US" dirty="0" err="1"/>
              <a:t>High_anchor</a:t>
            </a:r>
            <a:endParaRPr lang="en-US" dirty="0"/>
          </a:p>
          <a:p>
            <a:pPr lvl="1"/>
            <a:r>
              <a:rPr lang="en-US" dirty="0"/>
              <a:t>List of estimates 1</a:t>
            </a:r>
          </a:p>
          <a:p>
            <a:pPr lvl="1"/>
            <a:r>
              <a:rPr lang="en-US" dirty="0"/>
              <a:t>High anchor recall</a:t>
            </a:r>
          </a:p>
          <a:p>
            <a:pPr lvl="1"/>
            <a:r>
              <a:rPr lang="en-US" dirty="0"/>
              <a:t>Instructions 2</a:t>
            </a:r>
          </a:p>
          <a:p>
            <a:pPr lvl="1"/>
            <a:r>
              <a:rPr lang="en-US" dirty="0"/>
              <a:t>Low anchor</a:t>
            </a:r>
          </a:p>
          <a:p>
            <a:pPr lvl="1"/>
            <a:r>
              <a:rPr lang="en-US" dirty="0"/>
              <a:t>List of estimates 2</a:t>
            </a:r>
          </a:p>
          <a:p>
            <a:pPr lvl="1"/>
            <a:r>
              <a:rPr lang="en-US" dirty="0"/>
              <a:t>Low anchor recall</a:t>
            </a:r>
          </a:p>
          <a:p>
            <a:pPr lvl="1"/>
            <a:endParaRPr lang="en-US" dirty="0"/>
          </a:p>
        </p:txBody>
      </p:sp>
      <p:pic>
        <p:nvPicPr>
          <p:cNvPr id="5" name="Picture 4">
            <a:extLst>
              <a:ext uri="{FF2B5EF4-FFF2-40B4-BE49-F238E27FC236}">
                <a16:creationId xmlns:a16="http://schemas.microsoft.com/office/drawing/2014/main" id="{300589A7-CB5D-92D8-277C-EBD4598A5CC3}"/>
              </a:ext>
            </a:extLst>
          </p:cNvPr>
          <p:cNvPicPr>
            <a:picLocks noChangeAspect="1"/>
          </p:cNvPicPr>
          <p:nvPr/>
        </p:nvPicPr>
        <p:blipFill>
          <a:blip r:embed="rId2"/>
          <a:stretch>
            <a:fillRect/>
          </a:stretch>
        </p:blipFill>
        <p:spPr>
          <a:xfrm>
            <a:off x="7686203" y="1567543"/>
            <a:ext cx="2633454" cy="1664541"/>
          </a:xfrm>
          <a:prstGeom prst="rect">
            <a:avLst/>
          </a:prstGeom>
          <a:ln w="38100">
            <a:solidFill>
              <a:srgbClr val="CCFF33"/>
            </a:solidFill>
          </a:ln>
        </p:spPr>
      </p:pic>
    </p:spTree>
    <p:extLst>
      <p:ext uri="{BB962C8B-B14F-4D97-AF65-F5344CB8AC3E}">
        <p14:creationId xmlns:p14="http://schemas.microsoft.com/office/powerpoint/2010/main" val="24350731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3E71C-5FFC-1BB1-DF14-AA9CDFF526D0}"/>
              </a:ext>
            </a:extLst>
          </p:cNvPr>
          <p:cNvSpPr>
            <a:spLocks noGrp="1"/>
          </p:cNvSpPr>
          <p:nvPr>
            <p:ph type="title"/>
          </p:nvPr>
        </p:nvSpPr>
        <p:spPr/>
        <p:txBody>
          <a:bodyPr/>
          <a:lstStyle/>
          <a:p>
            <a:r>
              <a:rPr lang="en-US" dirty="0"/>
              <a:t>Now under </a:t>
            </a:r>
            <a:r>
              <a:rPr lang="en-US" dirty="0" err="1"/>
              <a:t>CB2</a:t>
            </a:r>
            <a:endParaRPr lang="en-US" dirty="0"/>
          </a:p>
        </p:txBody>
      </p:sp>
      <p:sp>
        <p:nvSpPr>
          <p:cNvPr id="3" name="Content Placeholder 2">
            <a:extLst>
              <a:ext uri="{FF2B5EF4-FFF2-40B4-BE49-F238E27FC236}">
                <a16:creationId xmlns:a16="http://schemas.microsoft.com/office/drawing/2014/main" id="{9267D202-4951-E546-1F2B-5DE24135625E}"/>
              </a:ext>
            </a:extLst>
          </p:cNvPr>
          <p:cNvSpPr>
            <a:spLocks noGrp="1"/>
          </p:cNvSpPr>
          <p:nvPr>
            <p:ph idx="1"/>
          </p:nvPr>
        </p:nvSpPr>
        <p:spPr/>
        <p:txBody>
          <a:bodyPr/>
          <a:lstStyle/>
          <a:p>
            <a:r>
              <a:rPr lang="en-US" dirty="0"/>
              <a:t>Add new element the group and add in the appropriate blocks:</a:t>
            </a:r>
          </a:p>
          <a:p>
            <a:pPr lvl="1"/>
            <a:r>
              <a:rPr lang="en-US" dirty="0"/>
              <a:t>Instructions 1</a:t>
            </a:r>
          </a:p>
          <a:p>
            <a:pPr lvl="1"/>
            <a:r>
              <a:rPr lang="en-US" dirty="0"/>
              <a:t>Low anchor</a:t>
            </a:r>
          </a:p>
          <a:p>
            <a:pPr lvl="1"/>
            <a:r>
              <a:rPr lang="en-US" dirty="0"/>
              <a:t>List of estimates 1</a:t>
            </a:r>
          </a:p>
          <a:p>
            <a:pPr lvl="1"/>
            <a:r>
              <a:rPr lang="en-US" dirty="0"/>
              <a:t>Low anchor recall</a:t>
            </a:r>
          </a:p>
          <a:p>
            <a:pPr lvl="1"/>
            <a:r>
              <a:rPr lang="en-US" dirty="0"/>
              <a:t>Instructions 2</a:t>
            </a:r>
          </a:p>
          <a:p>
            <a:pPr lvl="1"/>
            <a:r>
              <a:rPr lang="en-US" dirty="0"/>
              <a:t>High anchor</a:t>
            </a:r>
          </a:p>
          <a:p>
            <a:pPr lvl="1"/>
            <a:r>
              <a:rPr lang="en-US" dirty="0"/>
              <a:t>List of estimates 2</a:t>
            </a:r>
          </a:p>
          <a:p>
            <a:pPr lvl="1"/>
            <a:r>
              <a:rPr lang="en-US" dirty="0"/>
              <a:t>High anchor recall</a:t>
            </a:r>
          </a:p>
        </p:txBody>
      </p:sp>
      <p:pic>
        <p:nvPicPr>
          <p:cNvPr id="5" name="Picture 4">
            <a:extLst>
              <a:ext uri="{FF2B5EF4-FFF2-40B4-BE49-F238E27FC236}">
                <a16:creationId xmlns:a16="http://schemas.microsoft.com/office/drawing/2014/main" id="{F89EFC85-C46C-3188-48AB-7F10049DAF38}"/>
              </a:ext>
            </a:extLst>
          </p:cNvPr>
          <p:cNvPicPr>
            <a:picLocks noChangeAspect="1"/>
          </p:cNvPicPr>
          <p:nvPr/>
        </p:nvPicPr>
        <p:blipFill>
          <a:blip r:embed="rId2"/>
          <a:stretch>
            <a:fillRect/>
          </a:stretch>
        </p:blipFill>
        <p:spPr>
          <a:xfrm>
            <a:off x="5467317" y="3197212"/>
            <a:ext cx="4378439" cy="1614273"/>
          </a:xfrm>
          <a:prstGeom prst="rect">
            <a:avLst/>
          </a:prstGeom>
          <a:ln w="38100">
            <a:solidFill>
              <a:srgbClr val="CCFF33"/>
            </a:solidFill>
          </a:ln>
        </p:spPr>
      </p:pic>
    </p:spTree>
    <p:extLst>
      <p:ext uri="{BB962C8B-B14F-4D97-AF65-F5344CB8AC3E}">
        <p14:creationId xmlns:p14="http://schemas.microsoft.com/office/powerpoint/2010/main" val="21474396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AAB02-083E-AC2A-032D-568314AF8D53}"/>
              </a:ext>
            </a:extLst>
          </p:cNvPr>
          <p:cNvSpPr>
            <a:spLocks noGrp="1"/>
          </p:cNvSpPr>
          <p:nvPr>
            <p:ph type="title"/>
          </p:nvPr>
        </p:nvSpPr>
        <p:spPr/>
        <p:txBody>
          <a:bodyPr/>
          <a:lstStyle/>
          <a:p>
            <a:r>
              <a:rPr lang="en-US" dirty="0"/>
              <a:t>Now set your randomizer to 1</a:t>
            </a:r>
          </a:p>
        </p:txBody>
      </p:sp>
      <p:sp>
        <p:nvSpPr>
          <p:cNvPr id="3" name="Content Placeholder 2">
            <a:extLst>
              <a:ext uri="{FF2B5EF4-FFF2-40B4-BE49-F238E27FC236}">
                <a16:creationId xmlns:a16="http://schemas.microsoft.com/office/drawing/2014/main" id="{83E5D123-99D4-92F7-A15D-3D08730B8459}"/>
              </a:ext>
            </a:extLst>
          </p:cNvPr>
          <p:cNvSpPr>
            <a:spLocks noGrp="1"/>
          </p:cNvSpPr>
          <p:nvPr>
            <p:ph idx="1"/>
          </p:nvPr>
        </p:nvSpPr>
        <p:spPr/>
        <p:txBody>
          <a:bodyPr/>
          <a:lstStyle/>
          <a:p>
            <a:r>
              <a:rPr lang="en-US" dirty="0"/>
              <a:t>We want it to present 1 counterbalance</a:t>
            </a:r>
          </a:p>
        </p:txBody>
      </p:sp>
      <p:pic>
        <p:nvPicPr>
          <p:cNvPr id="5" name="Picture 4">
            <a:extLst>
              <a:ext uri="{FF2B5EF4-FFF2-40B4-BE49-F238E27FC236}">
                <a16:creationId xmlns:a16="http://schemas.microsoft.com/office/drawing/2014/main" id="{04691B55-13CD-F02D-EAC3-CB7502F290CE}"/>
              </a:ext>
            </a:extLst>
          </p:cNvPr>
          <p:cNvPicPr>
            <a:picLocks noChangeAspect="1"/>
          </p:cNvPicPr>
          <p:nvPr/>
        </p:nvPicPr>
        <p:blipFill>
          <a:blip r:embed="rId2"/>
          <a:stretch>
            <a:fillRect/>
          </a:stretch>
        </p:blipFill>
        <p:spPr>
          <a:xfrm>
            <a:off x="3233437" y="2832200"/>
            <a:ext cx="6835848" cy="2338187"/>
          </a:xfrm>
          <a:prstGeom prst="rect">
            <a:avLst/>
          </a:prstGeom>
          <a:ln w="38100">
            <a:solidFill>
              <a:srgbClr val="CCFF33"/>
            </a:solidFill>
          </a:ln>
        </p:spPr>
      </p:pic>
    </p:spTree>
    <p:extLst>
      <p:ext uri="{BB962C8B-B14F-4D97-AF65-F5344CB8AC3E}">
        <p14:creationId xmlns:p14="http://schemas.microsoft.com/office/powerpoint/2010/main" val="491299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41311-4267-00B9-1211-9EAAC4C9B0D0}"/>
              </a:ext>
            </a:extLst>
          </p:cNvPr>
          <p:cNvSpPr>
            <a:spLocks noGrp="1"/>
          </p:cNvSpPr>
          <p:nvPr>
            <p:ph type="title"/>
          </p:nvPr>
        </p:nvSpPr>
        <p:spPr/>
        <p:txBody>
          <a:bodyPr/>
          <a:lstStyle/>
          <a:p>
            <a:r>
              <a:rPr lang="en-US" dirty="0"/>
              <a:t>Make sure you save the survey flow</a:t>
            </a:r>
          </a:p>
        </p:txBody>
      </p:sp>
      <p:sp>
        <p:nvSpPr>
          <p:cNvPr id="3" name="Content Placeholder 2">
            <a:extLst>
              <a:ext uri="{FF2B5EF4-FFF2-40B4-BE49-F238E27FC236}">
                <a16:creationId xmlns:a16="http://schemas.microsoft.com/office/drawing/2014/main" id="{86B271A8-16FD-7008-8F46-D325A8FB5480}"/>
              </a:ext>
            </a:extLst>
          </p:cNvPr>
          <p:cNvSpPr>
            <a:spLocks noGrp="1"/>
          </p:cNvSpPr>
          <p:nvPr>
            <p:ph idx="1"/>
          </p:nvPr>
        </p:nvSpPr>
        <p:spPr/>
        <p:txBody>
          <a:bodyPr/>
          <a:lstStyle/>
          <a:p>
            <a:r>
              <a:rPr lang="en-US" dirty="0"/>
              <a:t>Then you’re done!</a:t>
            </a:r>
          </a:p>
          <a:p>
            <a:r>
              <a:rPr lang="en-US" dirty="0"/>
              <a:t>Preview your experiment and make sure it works how you want it to</a:t>
            </a:r>
          </a:p>
          <a:p>
            <a:r>
              <a:rPr lang="en-US" dirty="0"/>
              <a:t>If not, go back through the steps and double-check everything</a:t>
            </a:r>
          </a:p>
          <a:p>
            <a:r>
              <a:rPr lang="en-US" dirty="0"/>
              <a:t>Ask your instructor any questions you have!</a:t>
            </a:r>
          </a:p>
          <a:p>
            <a:r>
              <a:rPr lang="en-US" dirty="0"/>
              <a:t>When it works, check out the data in data and analysis</a:t>
            </a:r>
          </a:p>
          <a:p>
            <a:r>
              <a:rPr lang="en-US" dirty="0"/>
              <a:t>See if you can figure out how to export the CSV</a:t>
            </a:r>
          </a:p>
        </p:txBody>
      </p:sp>
    </p:spTree>
    <p:extLst>
      <p:ext uri="{BB962C8B-B14F-4D97-AF65-F5344CB8AC3E}">
        <p14:creationId xmlns:p14="http://schemas.microsoft.com/office/powerpoint/2010/main" val="721007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82A3F-B6A5-F007-18FB-F7CFB1B437FE}"/>
              </a:ext>
            </a:extLst>
          </p:cNvPr>
          <p:cNvSpPr>
            <a:spLocks noGrp="1"/>
          </p:cNvSpPr>
          <p:nvPr>
            <p:ph type="title"/>
          </p:nvPr>
        </p:nvSpPr>
        <p:spPr/>
        <p:txBody>
          <a:bodyPr/>
          <a:lstStyle/>
          <a:p>
            <a:r>
              <a:rPr lang="en-US" dirty="0"/>
              <a:t>Open up Qualtrics</a:t>
            </a:r>
          </a:p>
        </p:txBody>
      </p:sp>
      <p:sp>
        <p:nvSpPr>
          <p:cNvPr id="3" name="Content Placeholder 2">
            <a:extLst>
              <a:ext uri="{FF2B5EF4-FFF2-40B4-BE49-F238E27FC236}">
                <a16:creationId xmlns:a16="http://schemas.microsoft.com/office/drawing/2014/main" id="{F9108813-0977-AC14-58DE-6081BDA82F25}"/>
              </a:ext>
            </a:extLst>
          </p:cNvPr>
          <p:cNvSpPr>
            <a:spLocks noGrp="1"/>
          </p:cNvSpPr>
          <p:nvPr>
            <p:ph idx="1"/>
          </p:nvPr>
        </p:nvSpPr>
        <p:spPr/>
        <p:txBody>
          <a:bodyPr/>
          <a:lstStyle/>
          <a:p>
            <a:r>
              <a:rPr lang="en-US" dirty="0"/>
              <a:t>Go here: </a:t>
            </a:r>
            <a:r>
              <a:rPr lang="en-US" dirty="0">
                <a:hlinkClick r:id="rId2"/>
              </a:rPr>
              <a:t>https://www.ir.colostate.edu/qualtrics/</a:t>
            </a:r>
            <a:r>
              <a:rPr lang="en-US" dirty="0"/>
              <a:t> </a:t>
            </a:r>
          </a:p>
          <a:p>
            <a:r>
              <a:rPr lang="en-US" dirty="0"/>
              <a:t>Log in with your CSU </a:t>
            </a:r>
            <a:r>
              <a:rPr lang="en-US" dirty="0" err="1"/>
              <a:t>netID</a:t>
            </a:r>
            <a:endParaRPr lang="en-US" dirty="0"/>
          </a:p>
          <a:p>
            <a:r>
              <a:rPr lang="en-US" dirty="0"/>
              <a:t>Create a new project</a:t>
            </a:r>
          </a:p>
        </p:txBody>
      </p:sp>
      <p:pic>
        <p:nvPicPr>
          <p:cNvPr id="4" name="Picture 3">
            <a:extLst>
              <a:ext uri="{FF2B5EF4-FFF2-40B4-BE49-F238E27FC236}">
                <a16:creationId xmlns:a16="http://schemas.microsoft.com/office/drawing/2014/main" id="{99189DBB-3CC1-A1C6-D2C6-1A1CA56037A2}"/>
              </a:ext>
            </a:extLst>
          </p:cNvPr>
          <p:cNvPicPr>
            <a:picLocks noChangeAspect="1"/>
          </p:cNvPicPr>
          <p:nvPr/>
        </p:nvPicPr>
        <p:blipFill>
          <a:blip r:embed="rId3"/>
          <a:stretch>
            <a:fillRect/>
          </a:stretch>
        </p:blipFill>
        <p:spPr>
          <a:xfrm>
            <a:off x="2673867" y="4180777"/>
            <a:ext cx="8973848" cy="1996186"/>
          </a:xfrm>
          <a:prstGeom prst="rect">
            <a:avLst/>
          </a:prstGeom>
          <a:ln w="38100">
            <a:solidFill>
              <a:srgbClr val="CCFF33"/>
            </a:solidFill>
          </a:ln>
        </p:spPr>
      </p:pic>
    </p:spTree>
    <p:extLst>
      <p:ext uri="{BB962C8B-B14F-4D97-AF65-F5344CB8AC3E}">
        <p14:creationId xmlns:p14="http://schemas.microsoft.com/office/powerpoint/2010/main" val="8737594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B985E-116A-6C6B-1126-1ADA04FD2732}"/>
              </a:ext>
            </a:extLst>
          </p:cNvPr>
          <p:cNvSpPr>
            <a:spLocks noGrp="1"/>
          </p:cNvSpPr>
          <p:nvPr>
            <p:ph type="title"/>
          </p:nvPr>
        </p:nvSpPr>
        <p:spPr/>
        <p:txBody>
          <a:bodyPr/>
          <a:lstStyle/>
          <a:p>
            <a:r>
              <a:rPr lang="en-US" dirty="0"/>
              <a:t>Create it from scratch</a:t>
            </a:r>
          </a:p>
        </p:txBody>
      </p:sp>
      <p:sp>
        <p:nvSpPr>
          <p:cNvPr id="3" name="Content Placeholder 2">
            <a:extLst>
              <a:ext uri="{FF2B5EF4-FFF2-40B4-BE49-F238E27FC236}">
                <a16:creationId xmlns:a16="http://schemas.microsoft.com/office/drawing/2014/main" id="{F1CF9B0C-E760-0BBD-F99A-9F67D3D6AC21}"/>
              </a:ext>
            </a:extLst>
          </p:cNvPr>
          <p:cNvSpPr>
            <a:spLocks noGrp="1"/>
          </p:cNvSpPr>
          <p:nvPr>
            <p:ph idx="1"/>
          </p:nvPr>
        </p:nvSpPr>
        <p:spPr/>
        <p:txBody>
          <a:bodyPr/>
          <a:lstStyle/>
          <a:p>
            <a:r>
              <a:rPr lang="en-US" dirty="0"/>
              <a:t>Call it whatever you want</a:t>
            </a:r>
          </a:p>
          <a:p>
            <a:r>
              <a:rPr lang="en-US" dirty="0"/>
              <a:t>Just create a blank survey project</a:t>
            </a:r>
          </a:p>
        </p:txBody>
      </p:sp>
      <p:pic>
        <p:nvPicPr>
          <p:cNvPr id="5" name="Picture 4">
            <a:extLst>
              <a:ext uri="{FF2B5EF4-FFF2-40B4-BE49-F238E27FC236}">
                <a16:creationId xmlns:a16="http://schemas.microsoft.com/office/drawing/2014/main" id="{AD91895C-1C8F-9C09-B904-7D3FEBE48BC7}"/>
              </a:ext>
            </a:extLst>
          </p:cNvPr>
          <p:cNvPicPr>
            <a:picLocks noChangeAspect="1"/>
          </p:cNvPicPr>
          <p:nvPr/>
        </p:nvPicPr>
        <p:blipFill>
          <a:blip r:embed="rId2"/>
          <a:stretch>
            <a:fillRect/>
          </a:stretch>
        </p:blipFill>
        <p:spPr>
          <a:xfrm>
            <a:off x="3862980" y="3207503"/>
            <a:ext cx="2768742" cy="1587582"/>
          </a:xfrm>
          <a:prstGeom prst="rect">
            <a:avLst/>
          </a:prstGeom>
          <a:ln w="38100">
            <a:solidFill>
              <a:srgbClr val="CCFF33"/>
            </a:solidFill>
          </a:ln>
        </p:spPr>
      </p:pic>
      <p:pic>
        <p:nvPicPr>
          <p:cNvPr id="7" name="Picture 6">
            <a:extLst>
              <a:ext uri="{FF2B5EF4-FFF2-40B4-BE49-F238E27FC236}">
                <a16:creationId xmlns:a16="http://schemas.microsoft.com/office/drawing/2014/main" id="{5B2BE956-D8FC-5561-303C-4F79E7618FC7}"/>
              </a:ext>
            </a:extLst>
          </p:cNvPr>
          <p:cNvPicPr>
            <a:picLocks noChangeAspect="1"/>
          </p:cNvPicPr>
          <p:nvPr/>
        </p:nvPicPr>
        <p:blipFill>
          <a:blip r:embed="rId3"/>
          <a:stretch>
            <a:fillRect/>
          </a:stretch>
        </p:blipFill>
        <p:spPr>
          <a:xfrm>
            <a:off x="4287523" y="5041614"/>
            <a:ext cx="3333921" cy="1454225"/>
          </a:xfrm>
          <a:prstGeom prst="rect">
            <a:avLst/>
          </a:prstGeom>
          <a:ln w="38100">
            <a:solidFill>
              <a:srgbClr val="CCFF33"/>
            </a:solidFill>
          </a:ln>
        </p:spPr>
      </p:pic>
      <p:pic>
        <p:nvPicPr>
          <p:cNvPr id="9" name="Picture 8">
            <a:extLst>
              <a:ext uri="{FF2B5EF4-FFF2-40B4-BE49-F238E27FC236}">
                <a16:creationId xmlns:a16="http://schemas.microsoft.com/office/drawing/2014/main" id="{2D5BF76C-BF81-AEB8-EF92-049D702B3721}"/>
              </a:ext>
            </a:extLst>
          </p:cNvPr>
          <p:cNvPicPr>
            <a:picLocks noChangeAspect="1"/>
          </p:cNvPicPr>
          <p:nvPr/>
        </p:nvPicPr>
        <p:blipFill>
          <a:blip r:embed="rId4"/>
          <a:stretch>
            <a:fillRect/>
          </a:stretch>
        </p:blipFill>
        <p:spPr>
          <a:xfrm>
            <a:off x="7834794" y="1506749"/>
            <a:ext cx="3867349" cy="4140413"/>
          </a:xfrm>
          <a:prstGeom prst="rect">
            <a:avLst/>
          </a:prstGeom>
          <a:ln w="38100">
            <a:solidFill>
              <a:srgbClr val="CCFF33"/>
            </a:solidFill>
          </a:ln>
        </p:spPr>
      </p:pic>
      <p:sp>
        <p:nvSpPr>
          <p:cNvPr id="4" name="TextBox 3">
            <a:extLst>
              <a:ext uri="{FF2B5EF4-FFF2-40B4-BE49-F238E27FC236}">
                <a16:creationId xmlns:a16="http://schemas.microsoft.com/office/drawing/2014/main" id="{B86950B7-73FD-6DA6-898F-DE24755BF283}"/>
              </a:ext>
            </a:extLst>
          </p:cNvPr>
          <p:cNvSpPr txBox="1"/>
          <p:nvPr/>
        </p:nvSpPr>
        <p:spPr>
          <a:xfrm>
            <a:off x="8371114" y="2144487"/>
            <a:ext cx="2481943" cy="307777"/>
          </a:xfrm>
          <a:prstGeom prst="rect">
            <a:avLst/>
          </a:prstGeom>
          <a:solidFill>
            <a:srgbClr val="FAFAFA"/>
          </a:solidFill>
        </p:spPr>
        <p:txBody>
          <a:bodyPr wrap="square" rtlCol="0">
            <a:spAutoFit/>
          </a:bodyPr>
          <a:lstStyle/>
          <a:p>
            <a:r>
              <a:rPr lang="en-US" sz="1400" dirty="0"/>
              <a:t>Anchoring &amp; Adjustment</a:t>
            </a:r>
          </a:p>
        </p:txBody>
      </p:sp>
    </p:spTree>
    <p:extLst>
      <p:ext uri="{BB962C8B-B14F-4D97-AF65-F5344CB8AC3E}">
        <p14:creationId xmlns:p14="http://schemas.microsoft.com/office/powerpoint/2010/main" val="37278016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C8741-DB23-AC23-A93B-45D118BF9BCD}"/>
              </a:ext>
            </a:extLst>
          </p:cNvPr>
          <p:cNvSpPr>
            <a:spLocks noGrp="1"/>
          </p:cNvSpPr>
          <p:nvPr>
            <p:ph type="title"/>
          </p:nvPr>
        </p:nvSpPr>
        <p:spPr/>
        <p:txBody>
          <a:bodyPr/>
          <a:lstStyle/>
          <a:p>
            <a:r>
              <a:rPr lang="en-US" dirty="0"/>
              <a:t>You should see this</a:t>
            </a:r>
          </a:p>
        </p:txBody>
      </p:sp>
      <p:sp>
        <p:nvSpPr>
          <p:cNvPr id="3" name="Content Placeholder 2">
            <a:extLst>
              <a:ext uri="{FF2B5EF4-FFF2-40B4-BE49-F238E27FC236}">
                <a16:creationId xmlns:a16="http://schemas.microsoft.com/office/drawing/2014/main" id="{4525CB2E-8BD8-C9E6-91E8-2F314829C810}"/>
              </a:ext>
            </a:extLst>
          </p:cNvPr>
          <p:cNvSpPr>
            <a:spLocks noGrp="1"/>
          </p:cNvSpPr>
          <p:nvPr>
            <p:ph idx="1"/>
          </p:nvPr>
        </p:nvSpPr>
        <p:spPr/>
        <p:txBody>
          <a:bodyPr/>
          <a:lstStyle/>
          <a:p>
            <a:r>
              <a:rPr lang="en-US" dirty="0"/>
              <a:t>Rename your block to “welcome” or something</a:t>
            </a:r>
          </a:p>
          <a:p>
            <a:r>
              <a:rPr lang="en-US" dirty="0"/>
              <a:t>Make the question a </a:t>
            </a:r>
            <a:r>
              <a:rPr lang="en-US" b="1" dirty="0"/>
              <a:t>text/graphic </a:t>
            </a:r>
            <a:r>
              <a:rPr lang="en-US" dirty="0"/>
              <a:t>question</a:t>
            </a:r>
          </a:p>
          <a:p>
            <a:r>
              <a:rPr lang="en-US" dirty="0"/>
              <a:t>Type some instructions</a:t>
            </a:r>
          </a:p>
        </p:txBody>
      </p:sp>
      <p:pic>
        <p:nvPicPr>
          <p:cNvPr id="5" name="Picture 4">
            <a:extLst>
              <a:ext uri="{FF2B5EF4-FFF2-40B4-BE49-F238E27FC236}">
                <a16:creationId xmlns:a16="http://schemas.microsoft.com/office/drawing/2014/main" id="{CF01E8B3-3121-ACA5-7CC8-7A69D6C0594C}"/>
              </a:ext>
            </a:extLst>
          </p:cNvPr>
          <p:cNvPicPr>
            <a:picLocks noChangeAspect="1"/>
          </p:cNvPicPr>
          <p:nvPr/>
        </p:nvPicPr>
        <p:blipFill>
          <a:blip r:embed="rId2"/>
          <a:stretch>
            <a:fillRect/>
          </a:stretch>
        </p:blipFill>
        <p:spPr>
          <a:xfrm>
            <a:off x="4125686" y="3429000"/>
            <a:ext cx="7728857" cy="3326190"/>
          </a:xfrm>
          <a:prstGeom prst="rect">
            <a:avLst/>
          </a:prstGeom>
          <a:ln w="38100">
            <a:solidFill>
              <a:srgbClr val="CCFF33"/>
            </a:solidFill>
          </a:ln>
        </p:spPr>
      </p:pic>
    </p:spTree>
    <p:extLst>
      <p:ext uri="{BB962C8B-B14F-4D97-AF65-F5344CB8AC3E}">
        <p14:creationId xmlns:p14="http://schemas.microsoft.com/office/powerpoint/2010/main" val="3940831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9CBD6-C30F-1A95-2D15-A21D058B19AD}"/>
              </a:ext>
            </a:extLst>
          </p:cNvPr>
          <p:cNvSpPr>
            <a:spLocks noGrp="1"/>
          </p:cNvSpPr>
          <p:nvPr>
            <p:ph type="title"/>
          </p:nvPr>
        </p:nvSpPr>
        <p:spPr/>
        <p:txBody>
          <a:bodyPr/>
          <a:lstStyle/>
          <a:p>
            <a:r>
              <a:rPr lang="en-US" dirty="0"/>
              <a:t>Instructions example</a:t>
            </a:r>
          </a:p>
        </p:txBody>
      </p:sp>
      <p:sp>
        <p:nvSpPr>
          <p:cNvPr id="3" name="Content Placeholder 2">
            <a:extLst>
              <a:ext uri="{FF2B5EF4-FFF2-40B4-BE49-F238E27FC236}">
                <a16:creationId xmlns:a16="http://schemas.microsoft.com/office/drawing/2014/main" id="{CF4316EA-F69E-4AAA-EBBA-333248C6EE34}"/>
              </a:ext>
            </a:extLst>
          </p:cNvPr>
          <p:cNvSpPr>
            <a:spLocks noGrp="1"/>
          </p:cNvSpPr>
          <p:nvPr>
            <p:ph idx="1"/>
          </p:nvPr>
        </p:nvSpPr>
        <p:spPr/>
        <p:txBody>
          <a:bodyPr/>
          <a:lstStyle/>
          <a:p>
            <a:r>
              <a:rPr lang="en-US" dirty="0"/>
              <a:t>You are going to see some numbers as well as make some estimations. You will be tested on your memory for the numbers later, so do your best to remember them. When making your estimations, take your best guess and try to be as precise as possible</a:t>
            </a:r>
          </a:p>
        </p:txBody>
      </p:sp>
    </p:spTree>
    <p:extLst>
      <p:ext uri="{BB962C8B-B14F-4D97-AF65-F5344CB8AC3E}">
        <p14:creationId xmlns:p14="http://schemas.microsoft.com/office/powerpoint/2010/main" val="22724455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74D0B-F193-5FD0-E690-0274A520A16C}"/>
              </a:ext>
            </a:extLst>
          </p:cNvPr>
          <p:cNvSpPr>
            <a:spLocks noGrp="1"/>
          </p:cNvSpPr>
          <p:nvPr>
            <p:ph type="title"/>
          </p:nvPr>
        </p:nvSpPr>
        <p:spPr/>
        <p:txBody>
          <a:bodyPr/>
          <a:lstStyle/>
          <a:p>
            <a:r>
              <a:rPr lang="en-US" dirty="0"/>
              <a:t>Now add a new block </a:t>
            </a:r>
          </a:p>
        </p:txBody>
      </p:sp>
      <p:sp>
        <p:nvSpPr>
          <p:cNvPr id="3" name="Content Placeholder 2">
            <a:extLst>
              <a:ext uri="{FF2B5EF4-FFF2-40B4-BE49-F238E27FC236}">
                <a16:creationId xmlns:a16="http://schemas.microsoft.com/office/drawing/2014/main" id="{7E68CA28-D2E6-BD33-8E6E-EB7E5C568366}"/>
              </a:ext>
            </a:extLst>
          </p:cNvPr>
          <p:cNvSpPr>
            <a:spLocks noGrp="1"/>
          </p:cNvSpPr>
          <p:nvPr>
            <p:ph idx="1"/>
          </p:nvPr>
        </p:nvSpPr>
        <p:spPr/>
        <p:txBody>
          <a:bodyPr/>
          <a:lstStyle/>
          <a:p>
            <a:r>
              <a:rPr lang="en-US" dirty="0"/>
              <a:t>Name that block “</a:t>
            </a:r>
            <a:r>
              <a:rPr lang="en-US" dirty="0" err="1"/>
              <a:t>first_anchor_inst</a:t>
            </a:r>
            <a:r>
              <a:rPr lang="en-US" dirty="0"/>
              <a:t>”</a:t>
            </a:r>
          </a:p>
          <a:p>
            <a:r>
              <a:rPr lang="en-US" dirty="0"/>
              <a:t>Add a text/graphic question</a:t>
            </a:r>
          </a:p>
          <a:p>
            <a:r>
              <a:rPr lang="en-US" dirty="0"/>
              <a:t>Put some instructions about memorizing numbers</a:t>
            </a:r>
          </a:p>
        </p:txBody>
      </p:sp>
      <p:pic>
        <p:nvPicPr>
          <p:cNvPr id="9" name="Picture 8">
            <a:extLst>
              <a:ext uri="{FF2B5EF4-FFF2-40B4-BE49-F238E27FC236}">
                <a16:creationId xmlns:a16="http://schemas.microsoft.com/office/drawing/2014/main" id="{8BDF5831-E1AE-B80E-19BD-533DEB02E8DE}"/>
              </a:ext>
            </a:extLst>
          </p:cNvPr>
          <p:cNvPicPr>
            <a:picLocks noChangeAspect="1"/>
          </p:cNvPicPr>
          <p:nvPr/>
        </p:nvPicPr>
        <p:blipFill>
          <a:blip r:embed="rId2"/>
          <a:stretch>
            <a:fillRect/>
          </a:stretch>
        </p:blipFill>
        <p:spPr>
          <a:xfrm>
            <a:off x="5091010" y="4097291"/>
            <a:ext cx="2471387" cy="1325563"/>
          </a:xfrm>
          <a:prstGeom prst="rect">
            <a:avLst/>
          </a:prstGeom>
          <a:ln w="28575">
            <a:solidFill>
              <a:srgbClr val="CCFF33"/>
            </a:solidFill>
          </a:ln>
        </p:spPr>
      </p:pic>
      <p:pic>
        <p:nvPicPr>
          <p:cNvPr id="11" name="Picture 10">
            <a:extLst>
              <a:ext uri="{FF2B5EF4-FFF2-40B4-BE49-F238E27FC236}">
                <a16:creationId xmlns:a16="http://schemas.microsoft.com/office/drawing/2014/main" id="{A26364FF-B27A-2903-B915-C22EC2CE3832}"/>
              </a:ext>
            </a:extLst>
          </p:cNvPr>
          <p:cNvPicPr>
            <a:picLocks noChangeAspect="1"/>
          </p:cNvPicPr>
          <p:nvPr/>
        </p:nvPicPr>
        <p:blipFill>
          <a:blip r:embed="rId3"/>
          <a:stretch>
            <a:fillRect/>
          </a:stretch>
        </p:blipFill>
        <p:spPr>
          <a:xfrm>
            <a:off x="8152688" y="4533809"/>
            <a:ext cx="3619686" cy="1778091"/>
          </a:xfrm>
          <a:prstGeom prst="rect">
            <a:avLst/>
          </a:prstGeom>
          <a:ln w="28575">
            <a:solidFill>
              <a:srgbClr val="CCFF33"/>
            </a:solidFill>
          </a:ln>
        </p:spPr>
      </p:pic>
    </p:spTree>
    <p:extLst>
      <p:ext uri="{BB962C8B-B14F-4D97-AF65-F5344CB8AC3E}">
        <p14:creationId xmlns:p14="http://schemas.microsoft.com/office/powerpoint/2010/main" val="30134804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AF1F69-40B2-C667-DF5D-247B46493AB3}"/>
              </a:ext>
            </a:extLst>
          </p:cNvPr>
          <p:cNvSpPr>
            <a:spLocks noGrp="1"/>
          </p:cNvSpPr>
          <p:nvPr>
            <p:ph type="title"/>
          </p:nvPr>
        </p:nvSpPr>
        <p:spPr/>
        <p:txBody>
          <a:bodyPr/>
          <a:lstStyle/>
          <a:p>
            <a:r>
              <a:rPr lang="en-US" dirty="0"/>
              <a:t>Add another new block</a:t>
            </a:r>
          </a:p>
        </p:txBody>
      </p:sp>
      <p:sp>
        <p:nvSpPr>
          <p:cNvPr id="3" name="Content Placeholder 2">
            <a:extLst>
              <a:ext uri="{FF2B5EF4-FFF2-40B4-BE49-F238E27FC236}">
                <a16:creationId xmlns:a16="http://schemas.microsoft.com/office/drawing/2014/main" id="{928683C0-3A2F-672E-77DC-47C796EDE22E}"/>
              </a:ext>
            </a:extLst>
          </p:cNvPr>
          <p:cNvSpPr>
            <a:spLocks noGrp="1"/>
          </p:cNvSpPr>
          <p:nvPr>
            <p:ph idx="1"/>
          </p:nvPr>
        </p:nvSpPr>
        <p:spPr/>
        <p:txBody>
          <a:bodyPr/>
          <a:lstStyle/>
          <a:p>
            <a:r>
              <a:rPr lang="en-US" dirty="0"/>
              <a:t>Call it “</a:t>
            </a:r>
            <a:r>
              <a:rPr lang="en-US" dirty="0" err="1"/>
              <a:t>high_anchor</a:t>
            </a:r>
            <a:r>
              <a:rPr lang="en-US" dirty="0"/>
              <a:t>”</a:t>
            </a:r>
          </a:p>
          <a:p>
            <a:r>
              <a:rPr lang="en-US" dirty="0"/>
              <a:t>Turn on loop &amp; merge</a:t>
            </a:r>
          </a:p>
          <a:p>
            <a:r>
              <a:rPr lang="en-US" dirty="0"/>
              <a:t>In field 1, list 5 numbers</a:t>
            </a:r>
          </a:p>
          <a:p>
            <a:pPr lvl="1"/>
            <a:r>
              <a:rPr lang="en-US" dirty="0"/>
              <a:t>From 80 – 100</a:t>
            </a:r>
          </a:p>
          <a:p>
            <a:r>
              <a:rPr lang="en-US" dirty="0"/>
              <a:t>Make sure there are no blank spaces</a:t>
            </a:r>
          </a:p>
          <a:p>
            <a:pPr lvl="1"/>
            <a:r>
              <a:rPr lang="en-US" dirty="0"/>
              <a:t>So delete any extra blanks or columns</a:t>
            </a:r>
          </a:p>
          <a:p>
            <a:r>
              <a:rPr lang="en-US" dirty="0"/>
              <a:t>Randomize loop order then save</a:t>
            </a:r>
          </a:p>
        </p:txBody>
      </p:sp>
      <p:pic>
        <p:nvPicPr>
          <p:cNvPr id="4" name="Picture 3">
            <a:extLst>
              <a:ext uri="{FF2B5EF4-FFF2-40B4-BE49-F238E27FC236}">
                <a16:creationId xmlns:a16="http://schemas.microsoft.com/office/drawing/2014/main" id="{698501EE-3CD3-23CB-A555-F1DDE1C6BCA3}"/>
              </a:ext>
            </a:extLst>
          </p:cNvPr>
          <p:cNvPicPr>
            <a:picLocks noChangeAspect="1"/>
          </p:cNvPicPr>
          <p:nvPr/>
        </p:nvPicPr>
        <p:blipFill>
          <a:blip r:embed="rId2"/>
          <a:stretch>
            <a:fillRect/>
          </a:stretch>
        </p:blipFill>
        <p:spPr>
          <a:xfrm>
            <a:off x="5937595" y="1825625"/>
            <a:ext cx="2552831" cy="1720938"/>
          </a:xfrm>
          <a:prstGeom prst="rect">
            <a:avLst/>
          </a:prstGeom>
          <a:ln w="28575">
            <a:solidFill>
              <a:srgbClr val="CCFF33"/>
            </a:solidFill>
          </a:ln>
        </p:spPr>
      </p:pic>
      <p:pic>
        <p:nvPicPr>
          <p:cNvPr id="5" name="Picture 4">
            <a:extLst>
              <a:ext uri="{FF2B5EF4-FFF2-40B4-BE49-F238E27FC236}">
                <a16:creationId xmlns:a16="http://schemas.microsoft.com/office/drawing/2014/main" id="{FD7AA7A1-1328-A8B4-2472-C7604A85848C}"/>
              </a:ext>
            </a:extLst>
          </p:cNvPr>
          <p:cNvPicPr>
            <a:picLocks noChangeAspect="1"/>
          </p:cNvPicPr>
          <p:nvPr/>
        </p:nvPicPr>
        <p:blipFill>
          <a:blip r:embed="rId3"/>
          <a:stretch>
            <a:fillRect/>
          </a:stretch>
        </p:blipFill>
        <p:spPr>
          <a:xfrm>
            <a:off x="8985164" y="2401975"/>
            <a:ext cx="1682836" cy="768389"/>
          </a:xfrm>
          <a:prstGeom prst="rect">
            <a:avLst/>
          </a:prstGeom>
          <a:ln w="28575">
            <a:solidFill>
              <a:srgbClr val="CCFF33"/>
            </a:solidFill>
          </a:ln>
        </p:spPr>
      </p:pic>
    </p:spTree>
    <p:extLst>
      <p:ext uri="{BB962C8B-B14F-4D97-AF65-F5344CB8AC3E}">
        <p14:creationId xmlns:p14="http://schemas.microsoft.com/office/powerpoint/2010/main" val="3525304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0DC13-1D3A-3573-6157-5D7AFB2D9867}"/>
              </a:ext>
            </a:extLst>
          </p:cNvPr>
          <p:cNvSpPr>
            <a:spLocks noGrp="1"/>
          </p:cNvSpPr>
          <p:nvPr>
            <p:ph type="title"/>
          </p:nvPr>
        </p:nvSpPr>
        <p:spPr/>
        <p:txBody>
          <a:bodyPr/>
          <a:lstStyle/>
          <a:p>
            <a:r>
              <a:rPr lang="en-US" dirty="0"/>
              <a:t>Add a question to the block</a:t>
            </a:r>
          </a:p>
        </p:txBody>
      </p:sp>
      <p:sp>
        <p:nvSpPr>
          <p:cNvPr id="3" name="Content Placeholder 2">
            <a:extLst>
              <a:ext uri="{FF2B5EF4-FFF2-40B4-BE49-F238E27FC236}">
                <a16:creationId xmlns:a16="http://schemas.microsoft.com/office/drawing/2014/main" id="{DC8F99CA-7FD7-E2FF-3232-D37EFA44E683}"/>
              </a:ext>
            </a:extLst>
          </p:cNvPr>
          <p:cNvSpPr>
            <a:spLocks noGrp="1"/>
          </p:cNvSpPr>
          <p:nvPr>
            <p:ph idx="1"/>
          </p:nvPr>
        </p:nvSpPr>
        <p:spPr/>
        <p:txBody>
          <a:bodyPr/>
          <a:lstStyle/>
          <a:p>
            <a:r>
              <a:rPr lang="en-US" dirty="0"/>
              <a:t>A text/graphic question</a:t>
            </a:r>
          </a:p>
        </p:txBody>
      </p:sp>
    </p:spTree>
    <p:extLst>
      <p:ext uri="{BB962C8B-B14F-4D97-AF65-F5344CB8AC3E}">
        <p14:creationId xmlns:p14="http://schemas.microsoft.com/office/powerpoint/2010/main" val="10190604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2613</TotalTime>
  <Words>736</Words>
  <Application>Microsoft Office PowerPoint</Application>
  <PresentationFormat>Widescreen</PresentationFormat>
  <Paragraphs>119</Paragraphs>
  <Slides>23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Aptos</vt:lpstr>
      <vt:lpstr>Aptos Display</vt:lpstr>
      <vt:lpstr>Arial</vt:lpstr>
      <vt:lpstr>Office Theme</vt:lpstr>
      <vt:lpstr>Anchoring and Adjustment in Decision Making</vt:lpstr>
      <vt:lpstr>First come up with some questions</vt:lpstr>
      <vt:lpstr>Open up Qualtrics</vt:lpstr>
      <vt:lpstr>Create it from scratch</vt:lpstr>
      <vt:lpstr>You should see this</vt:lpstr>
      <vt:lpstr>Instructions example</vt:lpstr>
      <vt:lpstr>Now add a new block </vt:lpstr>
      <vt:lpstr>Add another new block</vt:lpstr>
      <vt:lpstr>Add a question to the block</vt:lpstr>
      <vt:lpstr>Edit your question</vt:lpstr>
      <vt:lpstr>Add a timing question</vt:lpstr>
      <vt:lpstr>Add a new block</vt:lpstr>
      <vt:lpstr>Change some question settings</vt:lpstr>
      <vt:lpstr>Add a new block</vt:lpstr>
      <vt:lpstr>Add another block</vt:lpstr>
      <vt:lpstr>Copy your high anchor block</vt:lpstr>
      <vt:lpstr>Copy your estimate1 block </vt:lpstr>
      <vt:lpstr>Copy your high anchor recall block</vt:lpstr>
      <vt:lpstr>Now go to survey flow on the left</vt:lpstr>
      <vt:lpstr>In the survey flow</vt:lpstr>
      <vt:lpstr>Now under CB2</vt:lpstr>
      <vt:lpstr>Now set your randomizer to 1</vt:lpstr>
      <vt:lpstr>Make sure you save the survey flow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McCoy,Haley</dc:creator>
  <cp:lastModifiedBy>McCoy,Haley</cp:lastModifiedBy>
  <cp:revision>1</cp:revision>
  <dcterms:created xsi:type="dcterms:W3CDTF">2025-04-01T20:52:43Z</dcterms:created>
  <dcterms:modified xsi:type="dcterms:W3CDTF">2025-04-03T16:26:00Z</dcterms:modified>
</cp:coreProperties>
</file>